
<file path=[Content_Types].xml><?xml version="1.0" encoding="utf-8"?>
<Types xmlns="http://schemas.openxmlformats.org/package/2006/content-types">
  <Default Extension="png" ContentType="image/png"/>
  <Default Extension="emf" ContentType="image/x-emf"/>
  <Default Extension="glb" ContentType="model/gltf.binary"/>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ink/ink26.xml" ContentType="application/inkml+xml"/>
  <Override PartName="/ppt/ink/ink27.xml" ContentType="application/inkml+xml"/>
  <Override PartName="/ppt/ink/ink28.xml" ContentType="application/inkml+xml"/>
  <Override PartName="/ppt/ink/ink29.xml" ContentType="application/inkml+xml"/>
  <Override PartName="/ppt/notesSlides/notesSlide1.xml" ContentType="application/vnd.openxmlformats-officedocument.presentationml.notesSlide+xml"/>
  <Override PartName="/ppt/ink/ink30.xml" ContentType="application/inkml+xml"/>
  <Override PartName="/ppt/notesSlides/notesSlide2.xml" ContentType="application/vnd.openxmlformats-officedocument.presentationml.notesSlide+xml"/>
  <Override PartName="/ppt/ink/ink3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32.xml" ContentType="application/inkml+xml"/>
  <Override PartName="/ppt/notesSlides/notesSlide5.xml" ContentType="application/vnd.openxmlformats-officedocument.presentationml.notesSlide+xml"/>
  <Override PartName="/ppt/ink/ink33.xml" ContentType="application/inkml+xml"/>
  <Override PartName="/ppt/notesSlides/notesSlide6.xml" ContentType="application/vnd.openxmlformats-officedocument.presentationml.notesSlide+xml"/>
  <Override PartName="/ppt/ink/ink34.xml" ContentType="application/inkml+xml"/>
  <Override PartName="/ppt/notesSlides/notesSlide7.xml" ContentType="application/vnd.openxmlformats-officedocument.presentationml.notesSlide+xml"/>
  <Override PartName="/ppt/ink/ink35.xml" ContentType="application/inkml+xml"/>
  <Override PartName="/ppt/notesSlides/notesSlide8.xml" ContentType="application/vnd.openxmlformats-officedocument.presentationml.notesSlide+xml"/>
  <Override PartName="/ppt/ink/ink36.xml" ContentType="application/inkml+xml"/>
  <Override PartName="/ppt/notesSlides/notesSlide9.xml" ContentType="application/vnd.openxmlformats-officedocument.presentationml.notesSlide+xml"/>
  <Override PartName="/ppt/ink/ink37.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 id="2147483664" r:id="rId5"/>
  </p:sldMasterIdLst>
  <p:notesMasterIdLst>
    <p:notesMasterId r:id="rId19"/>
  </p:notesMasterIdLst>
  <p:handoutMasterIdLst>
    <p:handoutMasterId r:id="rId20"/>
  </p:handoutMasterIdLst>
  <p:sldIdLst>
    <p:sldId id="258" r:id="rId6"/>
    <p:sldId id="279" r:id="rId7"/>
    <p:sldId id="264" r:id="rId8"/>
    <p:sldId id="262" r:id="rId9"/>
    <p:sldId id="261" r:id="rId10"/>
    <p:sldId id="265" r:id="rId11"/>
    <p:sldId id="280" r:id="rId12"/>
    <p:sldId id="266" r:id="rId13"/>
    <p:sldId id="281" r:id="rId14"/>
    <p:sldId id="273" r:id="rId15"/>
    <p:sldId id="270" r:id="rId16"/>
    <p:sldId id="272" r:id="rId17"/>
    <p:sldId id="2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6E6"/>
    <a:srgbClr val="D0CECE"/>
    <a:srgbClr val="408E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77" autoAdjust="0"/>
    <p:restoredTop sz="85991" autoAdjust="0"/>
  </p:normalViewPr>
  <p:slideViewPr>
    <p:cSldViewPr snapToGrid="0">
      <p:cViewPr>
        <p:scale>
          <a:sx n="85" d="100"/>
          <a:sy n="85" d="100"/>
        </p:scale>
        <p:origin x="45" y="480"/>
      </p:cViewPr>
      <p:guideLst/>
    </p:cSldViewPr>
  </p:slideViewPr>
  <p:notesTextViewPr>
    <p:cViewPr>
      <p:scale>
        <a:sx n="3" d="2"/>
        <a:sy n="3" d="2"/>
      </p:scale>
      <p:origin x="0" y="0"/>
    </p:cViewPr>
  </p:notesTextViewPr>
  <p:notesViewPr>
    <p:cSldViewPr snapToGrid="0">
      <p:cViewPr varScale="1">
        <p:scale>
          <a:sx n="58" d="100"/>
          <a:sy n="58" d="100"/>
        </p:scale>
        <p:origin x="2965" y="4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2EB3A6-08F9-4620-96BB-0C59FDA563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D717414-ECF7-48A5-9775-6A5AD38BEC1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85E7C94-16A4-4054-B652-7DD2A812D30D}" type="datetimeFigureOut">
              <a:rPr lang="en-US" smtClean="0"/>
              <a:t>4/9/2020</a:t>
            </a:fld>
            <a:endParaRPr lang="en-US" dirty="0"/>
          </a:p>
        </p:txBody>
      </p:sp>
      <p:sp>
        <p:nvSpPr>
          <p:cNvPr id="4" name="Footer Placeholder 3">
            <a:extLst>
              <a:ext uri="{FF2B5EF4-FFF2-40B4-BE49-F238E27FC236}">
                <a16:creationId xmlns:a16="http://schemas.microsoft.com/office/drawing/2014/main" id="{6CACCEB4-8612-47D3-8652-8C9DFFA35D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B3FDD38-4641-4FC3-8E55-8E63F15635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8AF883-18B4-4A93-BDB7-2847AFC7C0AB}" type="slidenum">
              <a:rPr lang="en-US" smtClean="0"/>
              <a:t>‹#›</a:t>
            </a:fld>
            <a:endParaRPr lang="en-US" dirty="0"/>
          </a:p>
        </p:txBody>
      </p:sp>
    </p:spTree>
    <p:extLst>
      <p:ext uri="{BB962C8B-B14F-4D97-AF65-F5344CB8AC3E}">
        <p14:creationId xmlns:p14="http://schemas.microsoft.com/office/powerpoint/2010/main" val="408623566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09:29.530"/>
    </inkml:context>
    <inkml:brush xml:id="br0">
      <inkml:brushProperty name="width" value="0.05" units="cm"/>
      <inkml:brushProperty name="height" value="0.05" units="cm"/>
    </inkml:brush>
  </inkml:definitions>
  <inkml:trace contextRef="#ctx0" brushRef="#br0">1 0 13798,'0'0'-1328,"0"0"-1970,0 0 641,0 0-192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40:08.718"/>
    </inkml:context>
    <inkml:brush xml:id="br0">
      <inkml:brushProperty name="width" value="0.05" units="cm"/>
      <inkml:brushProperty name="height" value="0.05" units="cm"/>
    </inkml:brush>
  </inkml:definitions>
  <inkml:trace contextRef="#ctx0" brushRef="#br0">54 0 4370,'0'0'3185,"0"0"-4881,0 0-33,0 0 1265,-53 27-561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09:29.530"/>
    </inkml:context>
    <inkml:brush xml:id="br0">
      <inkml:brushProperty name="width" value="0.05" units="cm"/>
      <inkml:brushProperty name="height" value="0.05" units="cm"/>
    </inkml:brush>
  </inkml:definitions>
  <inkml:trace contextRef="#ctx0" brushRef="#br0">1 0 13798,'0'0'-1328,"0"0"-1970,0 0 641,0 0-192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4:59.091"/>
    </inkml:context>
    <inkml:brush xml:id="br0">
      <inkml:brushProperty name="width" value="0.05" units="cm"/>
      <inkml:brushProperty name="height" value="0.05" units="cm"/>
    </inkml:brush>
  </inkml:definitions>
  <inkml:trace contextRef="#ctx0" brushRef="#br0">-635 131 10165,'0'0'-320,"0"0"-1169,0 0 448,0 0 289,0 0-945,0 0 465,0 0 495,0-26-2160</inkml:trace>
  <inkml:trace contextRef="#ctx0" brushRef="#br0" timeOffset="-1296">0 27 11509,'0'0'-1296,"0"0"127,0 0-592,0 0-15,0 0 543,0 0 112,0-27 97</inkml:trace>
  <inkml:trace contextRef="#ctx0" brushRef="#br0" timeOffset="-1120">0 26 4690,'-53'26'3458,"53"-26"-3426,0 0-16,0 0 0,0 0-16,0 0-208,0 0-305,0 0-607,0 0-689,0 0 304,0 0 577</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9:12.722"/>
    </inkml:context>
    <inkml:brush xml:id="br0">
      <inkml:brushProperty name="width" value="0.05" units="cm"/>
      <inkml:brushProperty name="height" value="0.05" units="cm"/>
    </inkml:brush>
  </inkml:definitions>
  <inkml:trace contextRef="#ctx0" brushRef="#br0">-660 28 13734,'0'0'-496,"0"0"0,0 0 224,0 0 176,27 0 16,-27 0-433,0 27-959,0-27-2018</inkml:trace>
  <inkml:trace contextRef="#ctx0" brushRef="#br0" timeOffset="-869">1 1 10581,'0'0'240,"0"0"-192,0 0 384,0 0-128,0 0-224,0 0-112,0 0-1120,0 0-2626</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9:15.575"/>
    </inkml:context>
    <inkml:brush xml:id="br0">
      <inkml:brushProperty name="width" value="0.05" units="cm"/>
      <inkml:brushProperty name="height" value="0.05" units="cm"/>
    </inkml:brush>
  </inkml:definitions>
  <inkml:trace contextRef="#ctx0" brushRef="#br0">79 0 16776,'0'0'-993,"0"0"561,0 0-288,0 0 304,-26 0-689,-1 0-1632,1 0-2081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40:08.718"/>
    </inkml:context>
    <inkml:brush xml:id="br0">
      <inkml:brushProperty name="width" value="0.05" units="cm"/>
      <inkml:brushProperty name="height" value="0.05" units="cm"/>
    </inkml:brush>
  </inkml:definitions>
  <inkml:trace contextRef="#ctx0" brushRef="#br0">54 0 4370,'0'0'3185,"0"0"-4881,0 0-33,0 0 1265,-53 27-561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09:29.530"/>
    </inkml:context>
    <inkml:brush xml:id="br0">
      <inkml:brushProperty name="width" value="0.05" units="cm"/>
      <inkml:brushProperty name="height" value="0.05" units="cm"/>
    </inkml:brush>
  </inkml:definitions>
  <inkml:trace contextRef="#ctx0" brushRef="#br0">1 0 13798,'0'0'-1328,"0"0"-1970,0 0 641,0 0-192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4:59.091"/>
    </inkml:context>
    <inkml:brush xml:id="br0">
      <inkml:brushProperty name="width" value="0.05" units="cm"/>
      <inkml:brushProperty name="height" value="0.05" units="cm"/>
    </inkml:brush>
  </inkml:definitions>
  <inkml:trace contextRef="#ctx0" brushRef="#br0">-635 131 10165,'0'0'-320,"0"0"-1169,0 0 448,0 0 289,0 0-945,0 0 465,0 0 495,0-26-2160</inkml:trace>
  <inkml:trace contextRef="#ctx0" brushRef="#br0" timeOffset="-1296">0 27 11509,'0'0'-1296,"0"0"127,0 0-592,0 0-15,0 0 543,0 0 112,0-27 97</inkml:trace>
  <inkml:trace contextRef="#ctx0" brushRef="#br0" timeOffset="-1120">0 26 4690,'-53'26'3458,"53"-26"-3426,0 0-16,0 0 0,0 0-16,0 0-208,0 0-305,0 0-607,0 0-689,0 0 304,0 0 577</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9:12.722"/>
    </inkml:context>
    <inkml:brush xml:id="br0">
      <inkml:brushProperty name="width" value="0.05" units="cm"/>
      <inkml:brushProperty name="height" value="0.05" units="cm"/>
    </inkml:brush>
  </inkml:definitions>
  <inkml:trace contextRef="#ctx0" brushRef="#br0">-660 28 13734,'0'0'-496,"0"0"0,0 0 224,0 0 176,27 0 16,-27 0-433,0 27-959,0-27-2018</inkml:trace>
  <inkml:trace contextRef="#ctx0" brushRef="#br0" timeOffset="-869">1 1 10581,'0'0'240,"0"0"-192,0 0 384,0 0-128,0 0-224,0 0-112,0 0-1120,0 0-2626</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9:15.575"/>
    </inkml:context>
    <inkml:brush xml:id="br0">
      <inkml:brushProperty name="width" value="0.05" units="cm"/>
      <inkml:brushProperty name="height" value="0.05" units="cm"/>
    </inkml:brush>
  </inkml:definitions>
  <inkml:trace contextRef="#ctx0" brushRef="#br0">79 0 16776,'0'0'-993,"0"0"561,0 0-288,0 0 304,-26 0-689,-1 0-1632,1 0-2081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4:59.091"/>
    </inkml:context>
    <inkml:brush xml:id="br0">
      <inkml:brushProperty name="width" value="0.05" units="cm"/>
      <inkml:brushProperty name="height" value="0.05" units="cm"/>
    </inkml:brush>
  </inkml:definitions>
  <inkml:trace contextRef="#ctx0" brushRef="#br0">-635 131 10165,'0'0'-320,"0"0"-1169,0 0 448,0 0 289,0 0-945,0 0 465,0 0 495,0-26-2160</inkml:trace>
  <inkml:trace contextRef="#ctx0" brushRef="#br0" timeOffset="-1296">0 27 11509,'0'0'-1296,"0"0"127,0 0-592,0 0-15,0 0 543,0 0 112,0-27 97</inkml:trace>
  <inkml:trace contextRef="#ctx0" brushRef="#br0" timeOffset="-1120">0 26 4690,'-53'26'3458,"53"-26"-3426,0 0-16,0 0 0,0 0-16,0 0-208,0 0-305,0 0-607,0 0-689,0 0 304,0 0 577</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40:08.718"/>
    </inkml:context>
    <inkml:brush xml:id="br0">
      <inkml:brushProperty name="width" value="0.05" units="cm"/>
      <inkml:brushProperty name="height" value="0.05" units="cm"/>
    </inkml:brush>
  </inkml:definitions>
  <inkml:trace contextRef="#ctx0" brushRef="#br0">54 0 4370,'0'0'3185,"0"0"-4881,0 0-33,0 0 1265,-53 27-561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09:29.530"/>
    </inkml:context>
    <inkml:brush xml:id="br0">
      <inkml:brushProperty name="width" value="0.05" units="cm"/>
      <inkml:brushProperty name="height" value="0.05" units="cm"/>
    </inkml:brush>
  </inkml:definitions>
  <inkml:trace contextRef="#ctx0" brushRef="#br0">1 0 13798,'0'0'-1328,"0"0"-1970,0 0 641,0 0-192</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4:59.091"/>
    </inkml:context>
    <inkml:brush xml:id="br0">
      <inkml:brushProperty name="width" value="0.05" units="cm"/>
      <inkml:brushProperty name="height" value="0.05" units="cm"/>
    </inkml:brush>
  </inkml:definitions>
  <inkml:trace contextRef="#ctx0" brushRef="#br0">-635 131 10165,'0'0'-320,"0"0"-1169,0 0 448,0 0 289,0 0-945,0 0 465,0 0 495,0-26-2160</inkml:trace>
  <inkml:trace contextRef="#ctx0" brushRef="#br0" timeOffset="-1296">0 27 11509,'0'0'-1296,"0"0"127,0 0-592,0 0-15,0 0 543,0 0 112,0-27 97</inkml:trace>
  <inkml:trace contextRef="#ctx0" brushRef="#br0" timeOffset="-1120">0 26 4690,'-53'26'3458,"53"-26"-3426,0 0-16,0 0 0,0 0-16,0 0-208,0 0-305,0 0-607,0 0-689,0 0 304,0 0 577</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9:12.722"/>
    </inkml:context>
    <inkml:brush xml:id="br0">
      <inkml:brushProperty name="width" value="0.05" units="cm"/>
      <inkml:brushProperty name="height" value="0.05" units="cm"/>
    </inkml:brush>
  </inkml:definitions>
  <inkml:trace contextRef="#ctx0" brushRef="#br0">-660 28 13734,'0'0'-496,"0"0"0,0 0 224,0 0 176,27 0 16,-27 0-433,0 27-959,0-27-2018</inkml:trace>
  <inkml:trace contextRef="#ctx0" brushRef="#br0" timeOffset="-869">1 1 10581,'0'0'240,"0"0"-192,0 0 384,0 0-128,0 0-224,0 0-112,0 0-1120,0 0-2626</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9:15.575"/>
    </inkml:context>
    <inkml:brush xml:id="br0">
      <inkml:brushProperty name="width" value="0.05" units="cm"/>
      <inkml:brushProperty name="height" value="0.05" units="cm"/>
    </inkml:brush>
  </inkml:definitions>
  <inkml:trace contextRef="#ctx0" brushRef="#br0">79 0 16776,'0'0'-993,"0"0"561,0 0-288,0 0 304,-26 0-689,-1 0-1632,1 0-2081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40:08.718"/>
    </inkml:context>
    <inkml:brush xml:id="br0">
      <inkml:brushProperty name="width" value="0.05" units="cm"/>
      <inkml:brushProperty name="height" value="0.05" units="cm"/>
    </inkml:brush>
  </inkml:definitions>
  <inkml:trace contextRef="#ctx0" brushRef="#br0">54 0 4370,'0'0'3185,"0"0"-4881,0 0-33,0 0 1265,-53 27-561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2:14.191"/>
    </inkml:context>
    <inkml:brush xml:id="br0">
      <inkml:brushProperty name="width" value="0.05" units="cm"/>
      <inkml:brushProperty name="height" value="0.05" units="cm"/>
    </inkml:brush>
  </inkml:definitions>
  <inkml:trace contextRef="#ctx0" brushRef="#br0">1 27 10533,'0'-26'-2273,"0"26"-2401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2:14.191"/>
    </inkml:context>
    <inkml:brush xml:id="br0">
      <inkml:brushProperty name="width" value="0.05" units="cm"/>
      <inkml:brushProperty name="height" value="0.05" units="cm"/>
    </inkml:brush>
  </inkml:definitions>
  <inkml:trace contextRef="#ctx0" brushRef="#br0">1 27 10533,'0'-26'-2273,"0"26"-2401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2:14.191"/>
    </inkml:context>
    <inkml:brush xml:id="br0">
      <inkml:brushProperty name="width" value="0.05" units="cm"/>
      <inkml:brushProperty name="height" value="0.05" units="cm"/>
    </inkml:brush>
  </inkml:definitions>
  <inkml:trace contextRef="#ctx0" brushRef="#br0">1 27 10533,'0'-26'-2273,"0"26"-2401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2:14.191"/>
    </inkml:context>
    <inkml:brush xml:id="br0">
      <inkml:brushProperty name="width" value="0.05" units="cm"/>
      <inkml:brushProperty name="height" value="0.05" units="cm"/>
    </inkml:brush>
  </inkml:definitions>
  <inkml:trace contextRef="#ctx0" brushRef="#br0">1 27 10533,'0'-26'-2273,"0"26"-2401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9:12.722"/>
    </inkml:context>
    <inkml:brush xml:id="br0">
      <inkml:brushProperty name="width" value="0.05" units="cm"/>
      <inkml:brushProperty name="height" value="0.05" units="cm"/>
    </inkml:brush>
  </inkml:definitions>
  <inkml:trace contextRef="#ctx0" brushRef="#br0">-660 28 13734,'0'0'-496,"0"0"0,0 0 224,0 0 176,27 0 16,-27 0-433,0 27-959,0-27-2018</inkml:trace>
  <inkml:trace contextRef="#ctx0" brushRef="#br0" timeOffset="-869">1 1 10581,'0'0'240,"0"0"-192,0 0 384,0 0-128,0 0-224,0 0-112,0 0-1120,0 0-2626</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2:14.191"/>
    </inkml:context>
    <inkml:brush xml:id="br0">
      <inkml:brushProperty name="width" value="0.05" units="cm"/>
      <inkml:brushProperty name="height" value="0.05" units="cm"/>
    </inkml:brush>
  </inkml:definitions>
  <inkml:trace contextRef="#ctx0" brushRef="#br0">0 27 10533,'0'-26'-2273,"0"26"-2401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2:14.191"/>
    </inkml:context>
    <inkml:brush xml:id="br0">
      <inkml:brushProperty name="width" value="0.05" units="cm"/>
      <inkml:brushProperty name="height" value="0.05" units="cm"/>
    </inkml:brush>
  </inkml:definitions>
  <inkml:trace contextRef="#ctx0" brushRef="#br0">1 27 10533,'0'-26'-2273,"0"26"-2401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2:14.191"/>
    </inkml:context>
    <inkml:brush xml:id="br0">
      <inkml:brushProperty name="width" value="0.05" units="cm"/>
      <inkml:brushProperty name="height" value="0.05" units="cm"/>
    </inkml:brush>
  </inkml:definitions>
  <inkml:trace contextRef="#ctx0" brushRef="#br0">1 27 10533,'0'-26'-2273,"0"26"-2401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2:14.191"/>
    </inkml:context>
    <inkml:brush xml:id="br0">
      <inkml:brushProperty name="width" value="0.05" units="cm"/>
      <inkml:brushProperty name="height" value="0.05" units="cm"/>
    </inkml:brush>
  </inkml:definitions>
  <inkml:trace contextRef="#ctx0" brushRef="#br0">1 27 10533,'0'-26'-2273,"0"26"-2401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2:14.191"/>
    </inkml:context>
    <inkml:brush xml:id="br0">
      <inkml:brushProperty name="width" value="0.05" units="cm"/>
      <inkml:brushProperty name="height" value="0.05" units="cm"/>
    </inkml:brush>
  </inkml:definitions>
  <inkml:trace contextRef="#ctx0" brushRef="#br0">1 27 10533,'0'-26'-2273,"0"26"-2401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2:14.191"/>
    </inkml:context>
    <inkml:brush xml:id="br0">
      <inkml:brushProperty name="width" value="0.05" units="cm"/>
      <inkml:brushProperty name="height" value="0.05" units="cm"/>
    </inkml:brush>
  </inkml:definitions>
  <inkml:trace contextRef="#ctx0" brushRef="#br0">1 27 10533,'0'-26'-2273,"0"26"-2401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2:14.191"/>
    </inkml:context>
    <inkml:brush xml:id="br0">
      <inkml:brushProperty name="width" value="0.05" units="cm"/>
      <inkml:brushProperty name="height" value="0.05" units="cm"/>
    </inkml:brush>
  </inkml:definitions>
  <inkml:trace contextRef="#ctx0" brushRef="#br0">1 27 10533,'0'-26'-2273,"0"26"-2401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2:14.191"/>
    </inkml:context>
    <inkml:brush xml:id="br0">
      <inkml:brushProperty name="width" value="0.05" units="cm"/>
      <inkml:brushProperty name="height" value="0.05" units="cm"/>
    </inkml:brush>
  </inkml:definitions>
  <inkml:trace contextRef="#ctx0" brushRef="#br0">1 27 10533,'0'-26'-2273,"0"26"-2401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9:15.575"/>
    </inkml:context>
    <inkml:brush xml:id="br0">
      <inkml:brushProperty name="width" value="0.05" units="cm"/>
      <inkml:brushProperty name="height" value="0.05" units="cm"/>
    </inkml:brush>
  </inkml:definitions>
  <inkml:trace contextRef="#ctx0" brushRef="#br0">79 0 16776,'0'0'-993,"0"0"561,0 0-288,0 0 304,-26 0-689,-1 0-1632,1 0-2081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40:08.718"/>
    </inkml:context>
    <inkml:brush xml:id="br0">
      <inkml:brushProperty name="width" value="0.05" units="cm"/>
      <inkml:brushProperty name="height" value="0.05" units="cm"/>
    </inkml:brush>
  </inkml:definitions>
  <inkml:trace contextRef="#ctx0" brushRef="#br0">54 0 4370,'0'0'3185,"0"0"-4881,0 0-33,0 0 1265,-53 27-561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09:29.530"/>
    </inkml:context>
    <inkml:brush xml:id="br0">
      <inkml:brushProperty name="width" value="0.05" units="cm"/>
      <inkml:brushProperty name="height" value="0.05" units="cm"/>
    </inkml:brush>
  </inkml:definitions>
  <inkml:trace contextRef="#ctx0" brushRef="#br0">1 0 13798,'0'0'-1328,"0"0"-1970,0 0 641,0 0-192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4:59.091"/>
    </inkml:context>
    <inkml:brush xml:id="br0">
      <inkml:brushProperty name="width" value="0.05" units="cm"/>
      <inkml:brushProperty name="height" value="0.05" units="cm"/>
    </inkml:brush>
  </inkml:definitions>
  <inkml:trace contextRef="#ctx0" brushRef="#br0">-635 131 10165,'0'0'-320,"0"0"-1169,0 0 448,0 0 289,0 0-945,0 0 465,0 0 495,0-26-2160</inkml:trace>
  <inkml:trace contextRef="#ctx0" brushRef="#br0" timeOffset="-1296">0 27 11509,'0'0'-1296,"0"0"127,0 0-592,0 0-15,0 0 543,0 0 112,0-27 97</inkml:trace>
  <inkml:trace contextRef="#ctx0" brushRef="#br0" timeOffset="-1120">0 26 4690,'-53'26'3458,"53"-26"-3426,0 0-16,0 0 0,0 0-16,0 0-208,0 0-305,0 0-607,0 0-689,0 0 304,0 0 577</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9:12.722"/>
    </inkml:context>
    <inkml:brush xml:id="br0">
      <inkml:brushProperty name="width" value="0.05" units="cm"/>
      <inkml:brushProperty name="height" value="0.05" units="cm"/>
    </inkml:brush>
  </inkml:definitions>
  <inkml:trace contextRef="#ctx0" brushRef="#br0">-660 28 13734,'0'0'-496,"0"0"0,0 0 224,0 0 176,27 0 16,-27 0-433,0 27-959,0-27-2018</inkml:trace>
  <inkml:trace contextRef="#ctx0" brushRef="#br0" timeOffset="-869">1 1 10581,'0'0'240,"0"0"-192,0 0 384,0 0-128,0 0-224,0 0-112,0 0-1120,0 0-2626</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9:15.575"/>
    </inkml:context>
    <inkml:brush xml:id="br0">
      <inkml:brushProperty name="width" value="0.05" units="cm"/>
      <inkml:brushProperty name="height" value="0.05" units="cm"/>
    </inkml:brush>
  </inkml:definitions>
  <inkml:trace contextRef="#ctx0" brushRef="#br0">79 0 16776,'0'0'-993,"0"0"561,0 0-288,0 0 304,-26 0-689,-1 0-1632,1 0-2081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A5ED17-416B-4083-A6B3-B23D2AC2171C}" type="datetimeFigureOut">
              <a:rPr lang="en-US" smtClean="0"/>
              <a:t>4/9/2020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3F9531-3326-4057-9EBA-1F5D68C6F04A}" type="slidenum">
              <a:rPr lang="en-US" smtClean="0"/>
              <a:t>‹#›</a:t>
            </a:fld>
            <a:endParaRPr lang="en-US" dirty="0"/>
          </a:p>
        </p:txBody>
      </p:sp>
    </p:spTree>
    <p:extLst>
      <p:ext uri="{BB962C8B-B14F-4D97-AF65-F5344CB8AC3E}">
        <p14:creationId xmlns:p14="http://schemas.microsoft.com/office/powerpoint/2010/main" val="2830256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3F9531-3326-4057-9EBA-1F5D68C6F04A}" type="slidenum">
              <a:rPr lang="en-US" smtClean="0"/>
              <a:t>5</a:t>
            </a:fld>
            <a:endParaRPr lang="en-US" dirty="0"/>
          </a:p>
        </p:txBody>
      </p:sp>
    </p:spTree>
    <p:extLst>
      <p:ext uri="{BB962C8B-B14F-4D97-AF65-F5344CB8AC3E}">
        <p14:creationId xmlns:p14="http://schemas.microsoft.com/office/powerpoint/2010/main" val="2686187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3F9531-3326-4057-9EBA-1F5D68C6F04A}" type="slidenum">
              <a:rPr lang="en-US" smtClean="0"/>
              <a:t>6</a:t>
            </a:fld>
            <a:endParaRPr lang="en-US" dirty="0"/>
          </a:p>
        </p:txBody>
      </p:sp>
    </p:spTree>
    <p:extLst>
      <p:ext uri="{BB962C8B-B14F-4D97-AF65-F5344CB8AC3E}">
        <p14:creationId xmlns:p14="http://schemas.microsoft.com/office/powerpoint/2010/main" val="1734166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72e7b1402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72e7b1402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g72e7b14028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3F9531-3326-4057-9EBA-1F5D68C6F04A}" type="slidenum">
              <a:rPr lang="en-US" smtClean="0"/>
              <a:t>8</a:t>
            </a:fld>
            <a:endParaRPr lang="en-US" dirty="0"/>
          </a:p>
        </p:txBody>
      </p:sp>
    </p:spTree>
    <p:extLst>
      <p:ext uri="{BB962C8B-B14F-4D97-AF65-F5344CB8AC3E}">
        <p14:creationId xmlns:p14="http://schemas.microsoft.com/office/powerpoint/2010/main" val="1557234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3F9531-3326-4057-9EBA-1F5D68C6F04A}" type="slidenum">
              <a:rPr lang="en-US" smtClean="0"/>
              <a:t>9</a:t>
            </a:fld>
            <a:endParaRPr lang="en-US" dirty="0"/>
          </a:p>
        </p:txBody>
      </p:sp>
    </p:spTree>
    <p:extLst>
      <p:ext uri="{BB962C8B-B14F-4D97-AF65-F5344CB8AC3E}">
        <p14:creationId xmlns:p14="http://schemas.microsoft.com/office/powerpoint/2010/main" val="3392462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3F9531-3326-4057-9EBA-1F5D68C6F04A}" type="slidenum">
              <a:rPr lang="en-US" smtClean="0"/>
              <a:t>10</a:t>
            </a:fld>
            <a:endParaRPr lang="en-US" dirty="0"/>
          </a:p>
        </p:txBody>
      </p:sp>
    </p:spTree>
    <p:extLst>
      <p:ext uri="{BB962C8B-B14F-4D97-AF65-F5344CB8AC3E}">
        <p14:creationId xmlns:p14="http://schemas.microsoft.com/office/powerpoint/2010/main" val="2011788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3F9531-3326-4057-9EBA-1F5D68C6F04A}" type="slidenum">
              <a:rPr lang="en-US" smtClean="0"/>
              <a:t>11</a:t>
            </a:fld>
            <a:endParaRPr lang="en-US" dirty="0"/>
          </a:p>
        </p:txBody>
      </p:sp>
    </p:spTree>
    <p:extLst>
      <p:ext uri="{BB962C8B-B14F-4D97-AF65-F5344CB8AC3E}">
        <p14:creationId xmlns:p14="http://schemas.microsoft.com/office/powerpoint/2010/main" val="1581195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3F9531-3326-4057-9EBA-1F5D68C6F04A}" type="slidenum">
              <a:rPr lang="en-US" smtClean="0"/>
              <a:t>12</a:t>
            </a:fld>
            <a:endParaRPr lang="en-US" dirty="0"/>
          </a:p>
        </p:txBody>
      </p:sp>
    </p:spTree>
    <p:extLst>
      <p:ext uri="{BB962C8B-B14F-4D97-AF65-F5344CB8AC3E}">
        <p14:creationId xmlns:p14="http://schemas.microsoft.com/office/powerpoint/2010/main" val="2404379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3F9531-3326-4057-9EBA-1F5D68C6F04A}" type="slidenum">
              <a:rPr lang="en-US" smtClean="0"/>
              <a:t>13</a:t>
            </a:fld>
            <a:endParaRPr lang="en-US" dirty="0"/>
          </a:p>
        </p:txBody>
      </p:sp>
    </p:spTree>
    <p:extLst>
      <p:ext uri="{BB962C8B-B14F-4D97-AF65-F5344CB8AC3E}">
        <p14:creationId xmlns:p14="http://schemas.microsoft.com/office/powerpoint/2010/main" val="412062619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customXml" Target="../ink/ink4.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3" Type="http://schemas.openxmlformats.org/officeDocument/2006/relationships/customXml" Target="../ink/ink6.xml"/><Relationship Id="rId7" Type="http://schemas.openxmlformats.org/officeDocument/2006/relationships/customXml" Target="../ink/ink8.xml"/><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customXml" Target="../ink/ink10.xml"/><Relationship Id="rId5" Type="http://schemas.openxmlformats.org/officeDocument/2006/relationships/customXml" Target="../ink/ink7.xml"/><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customXml" Target="../ink/ink9.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png"/><Relationship Id="rId3" Type="http://schemas.openxmlformats.org/officeDocument/2006/relationships/customXml" Target="../ink/ink11.xml"/><Relationship Id="rId7" Type="http://schemas.openxmlformats.org/officeDocument/2006/relationships/customXml" Target="../ink/ink13.xml"/><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customXml" Target="../ink/ink15.xml"/><Relationship Id="rId5" Type="http://schemas.openxmlformats.org/officeDocument/2006/relationships/customXml" Target="../ink/ink12.xml"/><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customXml" Target="../ink/ink1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customXml" Target="../ink/ink16.xml"/><Relationship Id="rId7" Type="http://schemas.openxmlformats.org/officeDocument/2006/relationships/customXml" Target="../ink/ink18.xml"/><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customXml" Target="../ink/ink20.xml"/><Relationship Id="rId5" Type="http://schemas.openxmlformats.org/officeDocument/2006/relationships/customXml" Target="../ink/ink17.xml"/><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customXml" Target="../ink/ink19.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customXml" Target="../ink/ink21.xml"/><Relationship Id="rId7" Type="http://schemas.openxmlformats.org/officeDocument/2006/relationships/customXml" Target="../ink/ink23.xml"/><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customXml" Target="../ink/ink25.xml"/><Relationship Id="rId5" Type="http://schemas.openxmlformats.org/officeDocument/2006/relationships/customXml" Target="../ink/ink22.xml"/><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customXml" Target="../ink/ink2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6BF408C-A3FE-427A-BCAC-49F0BEAE4F3E}"/>
              </a:ext>
            </a:extLst>
          </p:cNvPr>
          <p:cNvSpPr/>
          <p:nvPr userDrawn="1"/>
        </p:nvSpPr>
        <p:spPr>
          <a:xfrm>
            <a:off x="0" y="1"/>
            <a:ext cx="12192000" cy="6858000"/>
          </a:xfrm>
          <a:prstGeom prst="rect">
            <a:avLst/>
          </a:prstGeom>
          <a:gradFill flip="none" rotWithShape="1">
            <a:gsLst>
              <a:gs pos="49000">
                <a:schemeClr val="tx1">
                  <a:alpha val="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A3BFFD68-E7DA-43A0-A762-8DE3799F6144}"/>
              </a:ext>
            </a:extLst>
          </p:cNvPr>
          <p:cNvSpPr>
            <a:spLocks noGrp="1"/>
          </p:cNvSpPr>
          <p:nvPr>
            <p:ph type="subTitle" idx="1"/>
          </p:nvPr>
        </p:nvSpPr>
        <p:spPr>
          <a:xfrm>
            <a:off x="1524000" y="1711415"/>
            <a:ext cx="9144000" cy="4021205"/>
          </a:xfrm>
        </p:spPr>
        <p:txBody>
          <a:bodyPr>
            <a:normAutofit/>
          </a:bodyPr>
          <a:lstStyle>
            <a:lvl1pPr marL="0" indent="0" algn="l">
              <a:buNone/>
              <a:defRPr sz="1300">
                <a:solidFill>
                  <a:schemeClr val="bg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01441076-21A4-4AB0-A4C3-2CD86B085516}"/>
                  </a:ext>
                </a:extLst>
              </p14:cNvPr>
              <p14:cNvContentPartPr/>
              <p14:nvPr userDrawn="1"/>
            </p14:nvContentPartPr>
            <p14:xfrm>
              <a:off x="3285825" y="7305630"/>
              <a:ext cx="360" cy="360"/>
            </p14:xfrm>
          </p:contentPart>
        </mc:Choice>
        <mc:Fallback xmlns="">
          <p:pic>
            <p:nvPicPr>
              <p:cNvPr id="8" name="Ink 7">
                <a:extLst>
                  <a:ext uri="{FF2B5EF4-FFF2-40B4-BE49-F238E27FC236}">
                    <a16:creationId xmlns:a16="http://schemas.microsoft.com/office/drawing/2014/main" id="{01441076-21A4-4AB0-A4C3-2CD86B085516}"/>
                  </a:ext>
                </a:extLst>
              </p:cNvPr>
              <p:cNvPicPr/>
              <p:nvPr/>
            </p:nvPicPr>
            <p:blipFill>
              <a:blip r:embed="rId4"/>
              <a:stretch>
                <a:fillRect/>
              </a:stretch>
            </p:blipFill>
            <p:spPr>
              <a:xfrm>
                <a:off x="3276825" y="729663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812E5E6F-A5EC-4FFE-BD32-F34737E4091E}"/>
                  </a:ext>
                </a:extLst>
              </p14:cNvPr>
              <p14:cNvContentPartPr/>
              <p14:nvPr userDrawn="1"/>
            </p14:nvContentPartPr>
            <p14:xfrm>
              <a:off x="2238300" y="1333470"/>
              <a:ext cx="228960" cy="47520"/>
            </p14:xfrm>
          </p:contentPart>
        </mc:Choice>
        <mc:Fallback xmlns="">
          <p:pic>
            <p:nvPicPr>
              <p:cNvPr id="9" name="Ink 8">
                <a:extLst>
                  <a:ext uri="{FF2B5EF4-FFF2-40B4-BE49-F238E27FC236}">
                    <a16:creationId xmlns:a16="http://schemas.microsoft.com/office/drawing/2014/main" id="{812E5E6F-A5EC-4FFE-BD32-F34737E4091E}"/>
                  </a:ext>
                </a:extLst>
              </p:cNvPr>
              <p:cNvPicPr/>
              <p:nvPr/>
            </p:nvPicPr>
            <p:blipFill>
              <a:blip r:embed="rId6"/>
              <a:stretch>
                <a:fillRect/>
              </a:stretch>
            </p:blipFill>
            <p:spPr>
              <a:xfrm>
                <a:off x="2229300" y="1324470"/>
                <a:ext cx="246600" cy="65160"/>
              </a:xfrm>
              <a:prstGeom prst="rect">
                <a:avLst/>
              </a:prstGeom>
            </p:spPr>
          </p:pic>
        </mc:Fallback>
      </mc:AlternateContent>
      <p:sp>
        <p:nvSpPr>
          <p:cNvPr id="2" name="Title 1">
            <a:extLst>
              <a:ext uri="{FF2B5EF4-FFF2-40B4-BE49-F238E27FC236}">
                <a16:creationId xmlns:a16="http://schemas.microsoft.com/office/drawing/2014/main" id="{48DFEAF9-3C9A-4305-9782-3EE91C933D8A}"/>
              </a:ext>
            </a:extLst>
          </p:cNvPr>
          <p:cNvSpPr>
            <a:spLocks noGrp="1"/>
          </p:cNvSpPr>
          <p:nvPr>
            <p:ph type="ctrTitle" hasCustomPrompt="1"/>
          </p:nvPr>
        </p:nvSpPr>
        <p:spPr>
          <a:xfrm>
            <a:off x="1524000" y="1122363"/>
            <a:ext cx="9144000" cy="495232"/>
          </a:xfrm>
        </p:spPr>
        <p:txBody>
          <a:bodyPr anchor="t">
            <a:normAutofit/>
          </a:bodyPr>
          <a:lstStyle>
            <a:lvl1pPr algn="l">
              <a:defRPr sz="2600">
                <a:solidFill>
                  <a:srgbClr val="408E93"/>
                </a:solidFill>
                <a:latin typeface="Agency FB" panose="020B0503020202020204" pitchFamily="34" charset="0"/>
                <a:cs typeface="Segoe UI Light" panose="020B0502040204020203" pitchFamily="34" charset="0"/>
              </a:defRPr>
            </a:lvl1pPr>
          </a:lstStyle>
          <a:p>
            <a:r>
              <a:rPr lang="en-US" dirty="0"/>
              <a:t>CLICK TO EDIT MASTER TITLE STYLE</a:t>
            </a:r>
          </a:p>
        </p:txBody>
      </p:sp>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A1E4DA85-F019-4E90-A6AA-7043F3D87AD7}"/>
                  </a:ext>
                </a:extLst>
              </p14:cNvPr>
              <p14:cNvContentPartPr/>
              <p14:nvPr userDrawn="1"/>
            </p14:nvContentPartPr>
            <p14:xfrm>
              <a:off x="5810220" y="4838430"/>
              <a:ext cx="238320" cy="19440"/>
            </p14:xfrm>
          </p:contentPart>
        </mc:Choice>
        <mc:Fallback xmlns="">
          <p:pic>
            <p:nvPicPr>
              <p:cNvPr id="13" name="Ink 12">
                <a:extLst>
                  <a:ext uri="{FF2B5EF4-FFF2-40B4-BE49-F238E27FC236}">
                    <a16:creationId xmlns:a16="http://schemas.microsoft.com/office/drawing/2014/main" id="{A1E4DA85-F019-4E90-A6AA-7043F3D87AD7}"/>
                  </a:ext>
                </a:extLst>
              </p:cNvPr>
              <p:cNvPicPr/>
              <p:nvPr/>
            </p:nvPicPr>
            <p:blipFill>
              <a:blip r:embed="rId8"/>
              <a:stretch>
                <a:fillRect/>
              </a:stretch>
            </p:blipFill>
            <p:spPr>
              <a:xfrm>
                <a:off x="5801220" y="4829594"/>
                <a:ext cx="255960" cy="3675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790FFFC0-B22C-429C-95BD-DD45145FEBA8}"/>
                  </a:ext>
                </a:extLst>
              </p14:cNvPr>
              <p14:cNvContentPartPr/>
              <p14:nvPr userDrawn="1"/>
            </p14:nvContentPartPr>
            <p14:xfrm>
              <a:off x="7019925" y="123765"/>
              <a:ext cx="28800" cy="360"/>
            </p14:xfrm>
          </p:contentPart>
        </mc:Choice>
        <mc:Fallback xmlns="">
          <p:pic>
            <p:nvPicPr>
              <p:cNvPr id="19" name="Ink 18">
                <a:extLst>
                  <a:ext uri="{FF2B5EF4-FFF2-40B4-BE49-F238E27FC236}">
                    <a16:creationId xmlns:a16="http://schemas.microsoft.com/office/drawing/2014/main" id="{790FFFC0-B22C-429C-95BD-DD45145FEBA8}"/>
                  </a:ext>
                </a:extLst>
              </p:cNvPr>
              <p:cNvPicPr/>
              <p:nvPr/>
            </p:nvPicPr>
            <p:blipFill>
              <a:blip r:embed="rId10"/>
              <a:stretch>
                <a:fillRect/>
              </a:stretch>
            </p:blipFill>
            <p:spPr>
              <a:xfrm>
                <a:off x="7010925" y="114765"/>
                <a:ext cx="464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 name="Ink 20">
                <a:extLst>
                  <a:ext uri="{FF2B5EF4-FFF2-40B4-BE49-F238E27FC236}">
                    <a16:creationId xmlns:a16="http://schemas.microsoft.com/office/drawing/2014/main" id="{4F2552DA-D8AD-49AD-B221-046C987028BC}"/>
                  </a:ext>
                </a:extLst>
              </p14:cNvPr>
              <p14:cNvContentPartPr/>
              <p14:nvPr userDrawn="1"/>
            </p14:nvContentPartPr>
            <p14:xfrm>
              <a:off x="4705125" y="7267500"/>
              <a:ext cx="19440" cy="9720"/>
            </p14:xfrm>
          </p:contentPart>
        </mc:Choice>
        <mc:Fallback xmlns="">
          <p:pic>
            <p:nvPicPr>
              <p:cNvPr id="21" name="Ink 20">
                <a:extLst>
                  <a:ext uri="{FF2B5EF4-FFF2-40B4-BE49-F238E27FC236}">
                    <a16:creationId xmlns:a16="http://schemas.microsoft.com/office/drawing/2014/main" id="{4F2552DA-D8AD-49AD-B221-046C987028BC}"/>
                  </a:ext>
                </a:extLst>
              </p:cNvPr>
              <p:cNvPicPr/>
              <p:nvPr/>
            </p:nvPicPr>
            <p:blipFill>
              <a:blip r:embed="rId12"/>
              <a:stretch>
                <a:fillRect/>
              </a:stretch>
            </p:blipFill>
            <p:spPr>
              <a:xfrm>
                <a:off x="4696125" y="7258821"/>
                <a:ext cx="37080" cy="26730"/>
              </a:xfrm>
              <a:prstGeom prst="rect">
                <a:avLst/>
              </a:prstGeom>
            </p:spPr>
          </p:pic>
        </mc:Fallback>
      </mc:AlternateContent>
    </p:spTree>
    <p:extLst>
      <p:ext uri="{BB962C8B-B14F-4D97-AF65-F5344CB8AC3E}">
        <p14:creationId xmlns:p14="http://schemas.microsoft.com/office/powerpoint/2010/main" val="700712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2C925-8B44-44C6-A649-F0FB17E738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5067D9-9E44-4E2F-BB85-39F25AF8A996}"/>
              </a:ext>
            </a:extLst>
          </p:cNvPr>
          <p:cNvSpPr>
            <a:spLocks noGrp="1"/>
          </p:cNvSpPr>
          <p:nvPr>
            <p:ph type="dt" sz="half" idx="10"/>
          </p:nvPr>
        </p:nvSpPr>
        <p:spPr/>
        <p:txBody>
          <a:bodyPr/>
          <a:lstStyle/>
          <a:p>
            <a:fld id="{9A6BF23A-3D24-42D3-8F1A-75A13C888DEA}" type="datetimeFigureOut">
              <a:rPr lang="en-US" smtClean="0"/>
              <a:t>4/9/2020</a:t>
            </a:fld>
            <a:endParaRPr lang="en-US" dirty="0"/>
          </a:p>
        </p:txBody>
      </p:sp>
      <p:sp>
        <p:nvSpPr>
          <p:cNvPr id="4" name="Footer Placeholder 3">
            <a:extLst>
              <a:ext uri="{FF2B5EF4-FFF2-40B4-BE49-F238E27FC236}">
                <a16:creationId xmlns:a16="http://schemas.microsoft.com/office/drawing/2014/main" id="{D0695C9A-F3D4-4CAF-BD9C-9A781B281DE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43D576E-E81F-4A82-BCA1-6B1E01BA5B42}"/>
              </a:ext>
            </a:extLst>
          </p:cNvPr>
          <p:cNvSpPr>
            <a:spLocks noGrp="1"/>
          </p:cNvSpPr>
          <p:nvPr>
            <p:ph type="sldNum" sz="quarter" idx="12"/>
          </p:nvPr>
        </p:nvSpPr>
        <p:spPr/>
        <p:txBody>
          <a:bodyPr/>
          <a:lstStyle/>
          <a:p>
            <a:fld id="{8A717781-12D9-4CDB-9AAE-83636CBD66D6}" type="slidenum">
              <a:rPr lang="en-US" smtClean="0"/>
              <a:t>‹#›</a:t>
            </a:fld>
            <a:endParaRPr lang="en-US" dirty="0"/>
          </a:p>
        </p:txBody>
      </p:sp>
    </p:spTree>
    <p:extLst>
      <p:ext uri="{BB962C8B-B14F-4D97-AF65-F5344CB8AC3E}">
        <p14:creationId xmlns:p14="http://schemas.microsoft.com/office/powerpoint/2010/main" val="199804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360874-81B9-450F-B82A-8EB5D1206CDC}"/>
              </a:ext>
            </a:extLst>
          </p:cNvPr>
          <p:cNvSpPr>
            <a:spLocks noGrp="1"/>
          </p:cNvSpPr>
          <p:nvPr>
            <p:ph type="dt" sz="half" idx="10"/>
          </p:nvPr>
        </p:nvSpPr>
        <p:spPr/>
        <p:txBody>
          <a:bodyPr/>
          <a:lstStyle/>
          <a:p>
            <a:fld id="{9A6BF23A-3D24-42D3-8F1A-75A13C888DEA}" type="datetimeFigureOut">
              <a:rPr lang="en-US" smtClean="0"/>
              <a:t>4/9/2020</a:t>
            </a:fld>
            <a:endParaRPr lang="en-US" dirty="0"/>
          </a:p>
        </p:txBody>
      </p:sp>
      <p:sp>
        <p:nvSpPr>
          <p:cNvPr id="3" name="Footer Placeholder 2">
            <a:extLst>
              <a:ext uri="{FF2B5EF4-FFF2-40B4-BE49-F238E27FC236}">
                <a16:creationId xmlns:a16="http://schemas.microsoft.com/office/drawing/2014/main" id="{3CF7C3AE-3A6B-4C8B-B32A-82D82E5967F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DDF9F8A-E694-41C4-963B-E3E4EC703FD4}"/>
              </a:ext>
            </a:extLst>
          </p:cNvPr>
          <p:cNvSpPr>
            <a:spLocks noGrp="1"/>
          </p:cNvSpPr>
          <p:nvPr>
            <p:ph type="sldNum" sz="quarter" idx="12"/>
          </p:nvPr>
        </p:nvSpPr>
        <p:spPr/>
        <p:txBody>
          <a:bodyPr/>
          <a:lstStyle/>
          <a:p>
            <a:fld id="{8A717781-12D9-4CDB-9AAE-83636CBD66D6}" type="slidenum">
              <a:rPr lang="en-US" smtClean="0"/>
              <a:t>‹#›</a:t>
            </a:fld>
            <a:endParaRPr lang="en-US" dirty="0"/>
          </a:p>
        </p:txBody>
      </p:sp>
    </p:spTree>
    <p:extLst>
      <p:ext uri="{BB962C8B-B14F-4D97-AF65-F5344CB8AC3E}">
        <p14:creationId xmlns:p14="http://schemas.microsoft.com/office/powerpoint/2010/main" val="2051892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72C95-0AD4-4269-8C2B-C4797C4EC7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A06414-765F-4A8B-92F6-D0646CCCAB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5ECD27-EF94-470B-8EFE-BDD4BAA71C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720F99-C49A-4BDA-8E4E-70AA217962BD}"/>
              </a:ext>
            </a:extLst>
          </p:cNvPr>
          <p:cNvSpPr>
            <a:spLocks noGrp="1"/>
          </p:cNvSpPr>
          <p:nvPr>
            <p:ph type="dt" sz="half" idx="10"/>
          </p:nvPr>
        </p:nvSpPr>
        <p:spPr/>
        <p:txBody>
          <a:bodyPr/>
          <a:lstStyle/>
          <a:p>
            <a:fld id="{9A6BF23A-3D24-42D3-8F1A-75A13C888DEA}" type="datetimeFigureOut">
              <a:rPr lang="en-US" smtClean="0"/>
              <a:t>4/9/2020</a:t>
            </a:fld>
            <a:endParaRPr lang="en-US" dirty="0"/>
          </a:p>
        </p:txBody>
      </p:sp>
      <p:sp>
        <p:nvSpPr>
          <p:cNvPr id="6" name="Footer Placeholder 5">
            <a:extLst>
              <a:ext uri="{FF2B5EF4-FFF2-40B4-BE49-F238E27FC236}">
                <a16:creationId xmlns:a16="http://schemas.microsoft.com/office/drawing/2014/main" id="{F4BE342F-D088-48DF-BF68-ED3DCA16FF4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7FB5186-5A08-4217-B8C8-E3C89DE56517}"/>
              </a:ext>
            </a:extLst>
          </p:cNvPr>
          <p:cNvSpPr>
            <a:spLocks noGrp="1"/>
          </p:cNvSpPr>
          <p:nvPr>
            <p:ph type="sldNum" sz="quarter" idx="12"/>
          </p:nvPr>
        </p:nvSpPr>
        <p:spPr/>
        <p:txBody>
          <a:bodyPr/>
          <a:lstStyle/>
          <a:p>
            <a:fld id="{8A717781-12D9-4CDB-9AAE-83636CBD66D6}" type="slidenum">
              <a:rPr lang="en-US" smtClean="0"/>
              <a:t>‹#›</a:t>
            </a:fld>
            <a:endParaRPr lang="en-US" dirty="0"/>
          </a:p>
        </p:txBody>
      </p:sp>
    </p:spTree>
    <p:extLst>
      <p:ext uri="{BB962C8B-B14F-4D97-AF65-F5344CB8AC3E}">
        <p14:creationId xmlns:p14="http://schemas.microsoft.com/office/powerpoint/2010/main" val="882991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0A0E-257C-428F-8220-4F7319A3E9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ACFB04-60BA-40B2-9683-87578BD0DC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90FF038-F1C0-4D94-B562-F301003548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14D5EB-717A-432F-9FCB-41F026C35E99}"/>
              </a:ext>
            </a:extLst>
          </p:cNvPr>
          <p:cNvSpPr>
            <a:spLocks noGrp="1"/>
          </p:cNvSpPr>
          <p:nvPr>
            <p:ph type="dt" sz="half" idx="10"/>
          </p:nvPr>
        </p:nvSpPr>
        <p:spPr/>
        <p:txBody>
          <a:bodyPr/>
          <a:lstStyle/>
          <a:p>
            <a:fld id="{9A6BF23A-3D24-42D3-8F1A-75A13C888DEA}" type="datetimeFigureOut">
              <a:rPr lang="en-US" smtClean="0"/>
              <a:t>4/9/2020</a:t>
            </a:fld>
            <a:endParaRPr lang="en-US" dirty="0"/>
          </a:p>
        </p:txBody>
      </p:sp>
      <p:sp>
        <p:nvSpPr>
          <p:cNvPr id="6" name="Footer Placeholder 5">
            <a:extLst>
              <a:ext uri="{FF2B5EF4-FFF2-40B4-BE49-F238E27FC236}">
                <a16:creationId xmlns:a16="http://schemas.microsoft.com/office/drawing/2014/main" id="{1FA96424-0E11-4259-9FFE-96E424A2143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0324721-6543-486D-A232-9E51E9FB47D6}"/>
              </a:ext>
            </a:extLst>
          </p:cNvPr>
          <p:cNvSpPr>
            <a:spLocks noGrp="1"/>
          </p:cNvSpPr>
          <p:nvPr>
            <p:ph type="sldNum" sz="quarter" idx="12"/>
          </p:nvPr>
        </p:nvSpPr>
        <p:spPr/>
        <p:txBody>
          <a:bodyPr/>
          <a:lstStyle/>
          <a:p>
            <a:fld id="{8A717781-12D9-4CDB-9AAE-83636CBD66D6}" type="slidenum">
              <a:rPr lang="en-US" smtClean="0"/>
              <a:t>‹#›</a:t>
            </a:fld>
            <a:endParaRPr lang="en-US" dirty="0"/>
          </a:p>
        </p:txBody>
      </p:sp>
    </p:spTree>
    <p:extLst>
      <p:ext uri="{BB962C8B-B14F-4D97-AF65-F5344CB8AC3E}">
        <p14:creationId xmlns:p14="http://schemas.microsoft.com/office/powerpoint/2010/main" val="3002930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A876-E09F-447C-AC70-6256157224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D81AE2-C534-4018-8D54-BFAC1D2E43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AE8180-78B8-4034-88AA-BF38D54756A7}"/>
              </a:ext>
            </a:extLst>
          </p:cNvPr>
          <p:cNvSpPr>
            <a:spLocks noGrp="1"/>
          </p:cNvSpPr>
          <p:nvPr>
            <p:ph type="dt" sz="half" idx="10"/>
          </p:nvPr>
        </p:nvSpPr>
        <p:spPr/>
        <p:txBody>
          <a:bodyPr/>
          <a:lstStyle/>
          <a:p>
            <a:fld id="{9A6BF23A-3D24-42D3-8F1A-75A13C888DEA}" type="datetimeFigureOut">
              <a:rPr lang="en-US" smtClean="0"/>
              <a:t>4/9/2020</a:t>
            </a:fld>
            <a:endParaRPr lang="en-US" dirty="0"/>
          </a:p>
        </p:txBody>
      </p:sp>
      <p:sp>
        <p:nvSpPr>
          <p:cNvPr id="5" name="Footer Placeholder 4">
            <a:extLst>
              <a:ext uri="{FF2B5EF4-FFF2-40B4-BE49-F238E27FC236}">
                <a16:creationId xmlns:a16="http://schemas.microsoft.com/office/drawing/2014/main" id="{E902CEA7-6339-43F1-8258-E91DD61E279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BB3B7F-3DD1-4A58-A7A1-90D3371C9DD8}"/>
              </a:ext>
            </a:extLst>
          </p:cNvPr>
          <p:cNvSpPr>
            <a:spLocks noGrp="1"/>
          </p:cNvSpPr>
          <p:nvPr>
            <p:ph type="sldNum" sz="quarter" idx="12"/>
          </p:nvPr>
        </p:nvSpPr>
        <p:spPr/>
        <p:txBody>
          <a:bodyPr/>
          <a:lstStyle/>
          <a:p>
            <a:fld id="{8A717781-12D9-4CDB-9AAE-83636CBD66D6}" type="slidenum">
              <a:rPr lang="en-US" smtClean="0"/>
              <a:t>‹#›</a:t>
            </a:fld>
            <a:endParaRPr lang="en-US" dirty="0"/>
          </a:p>
        </p:txBody>
      </p:sp>
    </p:spTree>
    <p:extLst>
      <p:ext uri="{BB962C8B-B14F-4D97-AF65-F5344CB8AC3E}">
        <p14:creationId xmlns:p14="http://schemas.microsoft.com/office/powerpoint/2010/main" val="1542961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48BB54-5323-4DD3-9DB8-5CA26A5171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40E1A9-E35B-44AB-8190-B6A7A068DB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6AF8D8-7764-4D06-AE50-0B151AE659FB}"/>
              </a:ext>
            </a:extLst>
          </p:cNvPr>
          <p:cNvSpPr>
            <a:spLocks noGrp="1"/>
          </p:cNvSpPr>
          <p:nvPr>
            <p:ph type="dt" sz="half" idx="10"/>
          </p:nvPr>
        </p:nvSpPr>
        <p:spPr/>
        <p:txBody>
          <a:bodyPr/>
          <a:lstStyle/>
          <a:p>
            <a:fld id="{9A6BF23A-3D24-42D3-8F1A-75A13C888DEA}" type="datetimeFigureOut">
              <a:rPr lang="en-US" smtClean="0"/>
              <a:t>4/9/2020</a:t>
            </a:fld>
            <a:endParaRPr lang="en-US" dirty="0"/>
          </a:p>
        </p:txBody>
      </p:sp>
      <p:sp>
        <p:nvSpPr>
          <p:cNvPr id="5" name="Footer Placeholder 4">
            <a:extLst>
              <a:ext uri="{FF2B5EF4-FFF2-40B4-BE49-F238E27FC236}">
                <a16:creationId xmlns:a16="http://schemas.microsoft.com/office/drawing/2014/main" id="{2022F050-008F-40E2-AA46-8DD0CD8CBA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663763-705B-464F-AB8B-F02AFAC92A82}"/>
              </a:ext>
            </a:extLst>
          </p:cNvPr>
          <p:cNvSpPr>
            <a:spLocks noGrp="1"/>
          </p:cNvSpPr>
          <p:nvPr>
            <p:ph type="sldNum" sz="quarter" idx="12"/>
          </p:nvPr>
        </p:nvSpPr>
        <p:spPr/>
        <p:txBody>
          <a:bodyPr/>
          <a:lstStyle/>
          <a:p>
            <a:fld id="{8A717781-12D9-4CDB-9AAE-83636CBD66D6}" type="slidenum">
              <a:rPr lang="en-US" smtClean="0"/>
              <a:t>‹#›</a:t>
            </a:fld>
            <a:endParaRPr lang="en-US" dirty="0"/>
          </a:p>
        </p:txBody>
      </p:sp>
    </p:spTree>
    <p:extLst>
      <p:ext uri="{BB962C8B-B14F-4D97-AF65-F5344CB8AC3E}">
        <p14:creationId xmlns:p14="http://schemas.microsoft.com/office/powerpoint/2010/main" val="24687126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13"/>
          <p:cNvSpPr/>
          <p:nvPr/>
        </p:nvSpPr>
        <p:spPr>
          <a:xfrm>
            <a:off x="0" y="1"/>
            <a:ext cx="12192000" cy="6858000"/>
          </a:xfrm>
          <a:prstGeom prst="rect">
            <a:avLst/>
          </a:prstGeom>
          <a:gradFill>
            <a:gsLst>
              <a:gs pos="0">
                <a:srgbClr val="000000">
                  <a:alpha val="0"/>
                </a:srgbClr>
              </a:gs>
              <a:gs pos="49000">
                <a:srgbClr val="000000">
                  <a:alpha val="0"/>
                </a:srgbClr>
              </a:gs>
              <a:gs pos="100000">
                <a:schemeClr val="dk1"/>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 name="Google Shape;17;p13"/>
          <p:cNvSpPr txBox="1">
            <a:spLocks noGrp="1"/>
          </p:cNvSpPr>
          <p:nvPr>
            <p:ph type="subTitle" idx="1"/>
          </p:nvPr>
        </p:nvSpPr>
        <p:spPr>
          <a:xfrm>
            <a:off x="1524000" y="1711415"/>
            <a:ext cx="9144000" cy="402120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1300"/>
              <a:buNone/>
              <a:defRPr sz="1300">
                <a:solidFill>
                  <a:schemeClr val="lt1"/>
                </a:solidFill>
                <a:latin typeface="Quattrocento Sans"/>
                <a:ea typeface="Quattrocento Sans"/>
                <a:cs typeface="Quattrocento Sans"/>
                <a:sym typeface="Quattrocento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ctrTitle"/>
          </p:nvPr>
        </p:nvSpPr>
        <p:spPr>
          <a:xfrm>
            <a:off x="1524000" y="1122363"/>
            <a:ext cx="9144000" cy="49523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408E93"/>
              </a:buClr>
              <a:buSzPts val="2600"/>
              <a:buFont typeface="Teko"/>
              <a:buNone/>
              <a:defRPr sz="2600">
                <a:solidFill>
                  <a:srgbClr val="408E93"/>
                </a:solidFill>
                <a:latin typeface="Teko"/>
                <a:ea typeface="Teko"/>
                <a:cs typeface="Teko"/>
                <a:sym typeface="Tek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525331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14"/>
          <p:cNvSpPr/>
          <p:nvPr/>
        </p:nvSpPr>
        <p:spPr>
          <a:xfrm>
            <a:off x="0" y="1"/>
            <a:ext cx="12192000" cy="6858000"/>
          </a:xfrm>
          <a:prstGeom prst="rect">
            <a:avLst/>
          </a:prstGeom>
          <a:gradFill>
            <a:gsLst>
              <a:gs pos="0">
                <a:srgbClr val="000000">
                  <a:alpha val="0"/>
                </a:srgbClr>
              </a:gs>
              <a:gs pos="49000">
                <a:srgbClr val="000000">
                  <a:alpha val="0"/>
                </a:srgbClr>
              </a:gs>
              <a:gs pos="100000">
                <a:schemeClr val="dk1"/>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 name="Google Shape;21;p14"/>
          <p:cNvPicPr preferRelativeResize="0"/>
          <p:nvPr/>
        </p:nvPicPr>
        <p:blipFill rotWithShape="1">
          <a:blip r:embed="rId3">
            <a:alphaModFix/>
          </a:blip>
          <a:srcRect/>
          <a:stretch/>
        </p:blipFill>
        <p:spPr>
          <a:xfrm>
            <a:off x="0" y="0"/>
            <a:ext cx="12192000" cy="6858000"/>
          </a:xfrm>
          <a:prstGeom prst="rect">
            <a:avLst/>
          </a:prstGeom>
          <a:blipFill rotWithShape="1">
            <a:blip r:embed="rId3">
              <a:alphaModFix/>
            </a:blip>
            <a:stretch>
              <a:fillRect/>
            </a:stretch>
          </a:blipFill>
          <a:ln>
            <a:noFill/>
          </a:ln>
        </p:spPr>
      </p:pic>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601858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Title Slide">
  <p:cSld name="2_Title Slide">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4" name="Google Shape;24;p15"/>
          <p:cNvSpPr/>
          <p:nvPr/>
        </p:nvSpPr>
        <p:spPr>
          <a:xfrm>
            <a:off x="0" y="1"/>
            <a:ext cx="12192000" cy="6858000"/>
          </a:xfrm>
          <a:prstGeom prst="rect">
            <a:avLst/>
          </a:prstGeom>
          <a:gradFill>
            <a:gsLst>
              <a:gs pos="0">
                <a:srgbClr val="000000">
                  <a:alpha val="0"/>
                </a:srgbClr>
              </a:gs>
              <a:gs pos="49000">
                <a:srgbClr val="000000">
                  <a:alpha val="0"/>
                </a:srgbClr>
              </a:gs>
              <a:gs pos="100000">
                <a:schemeClr val="dk1"/>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 name="Google Shape;25;p15"/>
          <p:cNvSpPr txBox="1">
            <a:spLocks noGrp="1"/>
          </p:cNvSpPr>
          <p:nvPr>
            <p:ph type="subTitle" idx="1"/>
          </p:nvPr>
        </p:nvSpPr>
        <p:spPr>
          <a:xfrm>
            <a:off x="963827" y="2543436"/>
            <a:ext cx="3760738" cy="4021205"/>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0"/>
              </a:spcBef>
              <a:spcAft>
                <a:spcPts val="0"/>
              </a:spcAft>
              <a:buClr>
                <a:schemeClr val="lt1"/>
              </a:buClr>
              <a:buSzPts val="1300"/>
              <a:buNone/>
              <a:defRPr sz="1300">
                <a:solidFill>
                  <a:schemeClr val="lt1"/>
                </a:solidFill>
                <a:latin typeface="Quattrocento Sans"/>
                <a:ea typeface="Quattrocento Sans"/>
                <a:cs typeface="Quattrocento Sans"/>
                <a:sym typeface="Quattrocento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 name="Google Shape;26;p15"/>
          <p:cNvSpPr txBox="1">
            <a:spLocks noGrp="1"/>
          </p:cNvSpPr>
          <p:nvPr>
            <p:ph type="ctrTitle"/>
          </p:nvPr>
        </p:nvSpPr>
        <p:spPr>
          <a:xfrm>
            <a:off x="963827" y="1921433"/>
            <a:ext cx="9144000" cy="49523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408E93"/>
              </a:buClr>
              <a:buSzPts val="2600"/>
              <a:buFont typeface="Teko"/>
              <a:buNone/>
              <a:defRPr sz="2600">
                <a:solidFill>
                  <a:srgbClr val="408E93"/>
                </a:solidFill>
                <a:latin typeface="Teko"/>
                <a:ea typeface="Teko"/>
                <a:cs typeface="Teko"/>
                <a:sym typeface="Tek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27" name="Google Shape;27;p15"/>
          <p:cNvGrpSpPr/>
          <p:nvPr/>
        </p:nvGrpSpPr>
        <p:grpSpPr>
          <a:xfrm>
            <a:off x="1013641" y="2259110"/>
            <a:ext cx="5513866" cy="276225"/>
            <a:chOff x="1557338" y="1458610"/>
            <a:chExt cx="5513866" cy="276225"/>
          </a:xfrm>
        </p:grpSpPr>
        <p:cxnSp>
          <p:nvCxnSpPr>
            <p:cNvPr id="28" name="Google Shape;28;p15"/>
            <p:cNvCxnSpPr/>
            <p:nvPr/>
          </p:nvCxnSpPr>
          <p:spPr>
            <a:xfrm>
              <a:off x="1557338" y="1589020"/>
              <a:ext cx="5362574" cy="0"/>
            </a:xfrm>
            <a:prstGeom prst="straightConnector1">
              <a:avLst/>
            </a:prstGeom>
            <a:noFill/>
            <a:ln w="9525" cap="flat" cmpd="sng">
              <a:solidFill>
                <a:schemeClr val="lt1"/>
              </a:solidFill>
              <a:prstDash val="dash"/>
              <a:miter lim="800000"/>
              <a:headEnd type="none" w="sm" len="sm"/>
              <a:tailEnd type="none" w="sm" len="sm"/>
            </a:ln>
          </p:spPr>
        </p:cxnSp>
        <p:pic>
          <p:nvPicPr>
            <p:cNvPr id="29" name="Google Shape;29;p15"/>
            <p:cNvPicPr preferRelativeResize="0"/>
            <p:nvPr/>
          </p:nvPicPr>
          <p:blipFill rotWithShape="1">
            <a:blip r:embed="rId3">
              <a:alphaModFix/>
            </a:blip>
            <a:srcRect/>
            <a:stretch/>
          </p:blipFill>
          <p:spPr>
            <a:xfrm>
              <a:off x="6794979" y="1458610"/>
              <a:ext cx="276225" cy="276225"/>
            </a:xfrm>
            <a:prstGeom prst="rect">
              <a:avLst/>
            </a:prstGeom>
            <a:noFill/>
            <a:ln>
              <a:noFill/>
            </a:ln>
          </p:spPr>
        </p:pic>
      </p:grpSp>
    </p:spTree>
    <p:extLst>
      <p:ext uri="{BB962C8B-B14F-4D97-AF65-F5344CB8AC3E}">
        <p14:creationId xmlns:p14="http://schemas.microsoft.com/office/powerpoint/2010/main" val="10981071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Title Slide">
  <p:cSld name="3_Title Slide">
    <p:bg>
      <p:bgPr>
        <a:blipFill>
          <a:blip r:embed="rId2">
            <a:alphaModFix/>
          </a:blip>
          <a:stretch>
            <a:fillRect/>
          </a:stretch>
        </a:blipFill>
        <a:effectLst/>
      </p:bgPr>
    </p:bg>
    <p:spTree>
      <p:nvGrpSpPr>
        <p:cNvPr id="1" name="Shape 30"/>
        <p:cNvGrpSpPr/>
        <p:nvPr/>
      </p:nvGrpSpPr>
      <p:grpSpPr>
        <a:xfrm>
          <a:off x="0" y="0"/>
          <a:ext cx="0" cy="0"/>
          <a:chOff x="0" y="0"/>
          <a:chExt cx="0" cy="0"/>
        </a:xfrm>
      </p:grpSpPr>
      <p:sp>
        <p:nvSpPr>
          <p:cNvPr id="31" name="Google Shape;31;p16"/>
          <p:cNvSpPr txBox="1">
            <a:spLocks noGrp="1"/>
          </p:cNvSpPr>
          <p:nvPr>
            <p:ph type="subTitle" idx="1"/>
          </p:nvPr>
        </p:nvSpPr>
        <p:spPr>
          <a:xfrm>
            <a:off x="1524000" y="1711415"/>
            <a:ext cx="9144000" cy="402120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1300"/>
              <a:buNone/>
              <a:defRPr sz="1300">
                <a:solidFill>
                  <a:schemeClr val="lt1"/>
                </a:solidFill>
                <a:latin typeface="Quattrocento Sans"/>
                <a:ea typeface="Quattrocento Sans"/>
                <a:cs typeface="Quattrocento Sans"/>
                <a:sym typeface="Quattrocento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2" name="Google Shape;32;p16"/>
          <p:cNvSpPr txBox="1">
            <a:spLocks noGrp="1"/>
          </p:cNvSpPr>
          <p:nvPr>
            <p:ph type="ctrTitle"/>
          </p:nvPr>
        </p:nvSpPr>
        <p:spPr>
          <a:xfrm>
            <a:off x="1524000" y="1122363"/>
            <a:ext cx="9144000" cy="49523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408E93"/>
              </a:buClr>
              <a:buSzPts val="2600"/>
              <a:buFont typeface="Teko"/>
              <a:buNone/>
              <a:defRPr sz="2600">
                <a:solidFill>
                  <a:srgbClr val="408E93"/>
                </a:solidFill>
                <a:latin typeface="Teko"/>
                <a:ea typeface="Teko"/>
                <a:cs typeface="Teko"/>
                <a:sym typeface="Tek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6"/>
          <p:cNvSpPr/>
          <p:nvPr/>
        </p:nvSpPr>
        <p:spPr>
          <a:xfrm>
            <a:off x="0" y="1"/>
            <a:ext cx="12192000" cy="6858000"/>
          </a:xfrm>
          <a:prstGeom prst="rect">
            <a:avLst/>
          </a:prstGeom>
          <a:gradFill>
            <a:gsLst>
              <a:gs pos="0">
                <a:srgbClr val="000000">
                  <a:alpha val="0"/>
                </a:srgbClr>
              </a:gs>
              <a:gs pos="49000">
                <a:srgbClr val="000000">
                  <a:alpha val="0"/>
                </a:srgbClr>
              </a:gs>
              <a:gs pos="100000">
                <a:schemeClr val="dk1"/>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303555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6BF408C-A3FE-427A-BCAC-49F0BEAE4F3E}"/>
              </a:ext>
            </a:extLst>
          </p:cNvPr>
          <p:cNvSpPr/>
          <p:nvPr userDrawn="1"/>
        </p:nvSpPr>
        <p:spPr>
          <a:xfrm>
            <a:off x="0" y="1"/>
            <a:ext cx="12192000" cy="6858000"/>
          </a:xfrm>
          <a:prstGeom prst="rect">
            <a:avLst/>
          </a:prstGeom>
          <a:gradFill flip="none" rotWithShape="1">
            <a:gsLst>
              <a:gs pos="49000">
                <a:schemeClr val="tx1">
                  <a:alpha val="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01441076-21A4-4AB0-A4C3-2CD86B085516}"/>
                  </a:ext>
                </a:extLst>
              </p14:cNvPr>
              <p14:cNvContentPartPr/>
              <p14:nvPr userDrawn="1"/>
            </p14:nvContentPartPr>
            <p14:xfrm>
              <a:off x="3285825" y="7305630"/>
              <a:ext cx="360" cy="360"/>
            </p14:xfrm>
          </p:contentPart>
        </mc:Choice>
        <mc:Fallback xmlns="">
          <p:pic>
            <p:nvPicPr>
              <p:cNvPr id="8" name="Ink 7">
                <a:extLst>
                  <a:ext uri="{FF2B5EF4-FFF2-40B4-BE49-F238E27FC236}">
                    <a16:creationId xmlns:a16="http://schemas.microsoft.com/office/drawing/2014/main" id="{01441076-21A4-4AB0-A4C3-2CD86B085516}"/>
                  </a:ext>
                </a:extLst>
              </p:cNvPr>
              <p:cNvPicPr/>
              <p:nvPr/>
            </p:nvPicPr>
            <p:blipFill>
              <a:blip r:embed="rId4"/>
              <a:stretch>
                <a:fillRect/>
              </a:stretch>
            </p:blipFill>
            <p:spPr>
              <a:xfrm>
                <a:off x="3276825" y="729663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812E5E6F-A5EC-4FFE-BD32-F34737E4091E}"/>
                  </a:ext>
                </a:extLst>
              </p14:cNvPr>
              <p14:cNvContentPartPr/>
              <p14:nvPr userDrawn="1"/>
            </p14:nvContentPartPr>
            <p14:xfrm>
              <a:off x="2238300" y="1333470"/>
              <a:ext cx="228960" cy="47520"/>
            </p14:xfrm>
          </p:contentPart>
        </mc:Choice>
        <mc:Fallback xmlns="">
          <p:pic>
            <p:nvPicPr>
              <p:cNvPr id="9" name="Ink 8">
                <a:extLst>
                  <a:ext uri="{FF2B5EF4-FFF2-40B4-BE49-F238E27FC236}">
                    <a16:creationId xmlns:a16="http://schemas.microsoft.com/office/drawing/2014/main" id="{812E5E6F-A5EC-4FFE-BD32-F34737E4091E}"/>
                  </a:ext>
                </a:extLst>
              </p:cNvPr>
              <p:cNvPicPr/>
              <p:nvPr/>
            </p:nvPicPr>
            <p:blipFill>
              <a:blip r:embed="rId6"/>
              <a:stretch>
                <a:fillRect/>
              </a:stretch>
            </p:blipFill>
            <p:spPr>
              <a:xfrm>
                <a:off x="2229300" y="1324470"/>
                <a:ext cx="246600" cy="65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A1E4DA85-F019-4E90-A6AA-7043F3D87AD7}"/>
                  </a:ext>
                </a:extLst>
              </p14:cNvPr>
              <p14:cNvContentPartPr/>
              <p14:nvPr userDrawn="1"/>
            </p14:nvContentPartPr>
            <p14:xfrm>
              <a:off x="5810220" y="4838430"/>
              <a:ext cx="238320" cy="19440"/>
            </p14:xfrm>
          </p:contentPart>
        </mc:Choice>
        <mc:Fallback xmlns="">
          <p:pic>
            <p:nvPicPr>
              <p:cNvPr id="13" name="Ink 12">
                <a:extLst>
                  <a:ext uri="{FF2B5EF4-FFF2-40B4-BE49-F238E27FC236}">
                    <a16:creationId xmlns:a16="http://schemas.microsoft.com/office/drawing/2014/main" id="{A1E4DA85-F019-4E90-A6AA-7043F3D87AD7}"/>
                  </a:ext>
                </a:extLst>
              </p:cNvPr>
              <p:cNvPicPr/>
              <p:nvPr/>
            </p:nvPicPr>
            <p:blipFill>
              <a:blip r:embed="rId8"/>
              <a:stretch>
                <a:fillRect/>
              </a:stretch>
            </p:blipFill>
            <p:spPr>
              <a:xfrm>
                <a:off x="5801220" y="4829594"/>
                <a:ext cx="255960" cy="3675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790FFFC0-B22C-429C-95BD-DD45145FEBA8}"/>
                  </a:ext>
                </a:extLst>
              </p14:cNvPr>
              <p14:cNvContentPartPr/>
              <p14:nvPr userDrawn="1"/>
            </p14:nvContentPartPr>
            <p14:xfrm>
              <a:off x="7019925" y="123765"/>
              <a:ext cx="28800" cy="360"/>
            </p14:xfrm>
          </p:contentPart>
        </mc:Choice>
        <mc:Fallback xmlns="">
          <p:pic>
            <p:nvPicPr>
              <p:cNvPr id="19" name="Ink 18">
                <a:extLst>
                  <a:ext uri="{FF2B5EF4-FFF2-40B4-BE49-F238E27FC236}">
                    <a16:creationId xmlns:a16="http://schemas.microsoft.com/office/drawing/2014/main" id="{790FFFC0-B22C-429C-95BD-DD45145FEBA8}"/>
                  </a:ext>
                </a:extLst>
              </p:cNvPr>
              <p:cNvPicPr/>
              <p:nvPr/>
            </p:nvPicPr>
            <p:blipFill>
              <a:blip r:embed="rId10"/>
              <a:stretch>
                <a:fillRect/>
              </a:stretch>
            </p:blipFill>
            <p:spPr>
              <a:xfrm>
                <a:off x="7010925" y="114765"/>
                <a:ext cx="464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 name="Ink 20">
                <a:extLst>
                  <a:ext uri="{FF2B5EF4-FFF2-40B4-BE49-F238E27FC236}">
                    <a16:creationId xmlns:a16="http://schemas.microsoft.com/office/drawing/2014/main" id="{4F2552DA-D8AD-49AD-B221-046C987028BC}"/>
                  </a:ext>
                </a:extLst>
              </p14:cNvPr>
              <p14:cNvContentPartPr/>
              <p14:nvPr userDrawn="1"/>
            </p14:nvContentPartPr>
            <p14:xfrm>
              <a:off x="4705125" y="7267500"/>
              <a:ext cx="19440" cy="9720"/>
            </p14:xfrm>
          </p:contentPart>
        </mc:Choice>
        <mc:Fallback xmlns="">
          <p:pic>
            <p:nvPicPr>
              <p:cNvPr id="21" name="Ink 20">
                <a:extLst>
                  <a:ext uri="{FF2B5EF4-FFF2-40B4-BE49-F238E27FC236}">
                    <a16:creationId xmlns:a16="http://schemas.microsoft.com/office/drawing/2014/main" id="{4F2552DA-D8AD-49AD-B221-046C987028BC}"/>
                  </a:ext>
                </a:extLst>
              </p:cNvPr>
              <p:cNvPicPr/>
              <p:nvPr/>
            </p:nvPicPr>
            <p:blipFill>
              <a:blip r:embed="rId12"/>
              <a:stretch>
                <a:fillRect/>
              </a:stretch>
            </p:blipFill>
            <p:spPr>
              <a:xfrm>
                <a:off x="4696125" y="7258821"/>
                <a:ext cx="37080" cy="26730"/>
              </a:xfrm>
              <a:prstGeom prst="rect">
                <a:avLst/>
              </a:prstGeom>
            </p:spPr>
          </p:pic>
        </mc:Fallback>
      </mc:AlternateContent>
      <p:pic>
        <p:nvPicPr>
          <p:cNvPr id="11" name="Picture 10">
            <a:extLst>
              <a:ext uri="{FF2B5EF4-FFF2-40B4-BE49-F238E27FC236}">
                <a16:creationId xmlns:a16="http://schemas.microsoft.com/office/drawing/2014/main" id="{BD312742-FF8F-405A-9B03-FA3BE36135F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a:blipFill>
            <a:blip r:embed="rId13"/>
            <a:stretch>
              <a:fillRect/>
            </a:stretch>
          </a:blipFill>
        </p:spPr>
      </p:pic>
      <p:sp>
        <p:nvSpPr>
          <p:cNvPr id="2" name="Title 1">
            <a:extLst>
              <a:ext uri="{FF2B5EF4-FFF2-40B4-BE49-F238E27FC236}">
                <a16:creationId xmlns:a16="http://schemas.microsoft.com/office/drawing/2014/main" id="{1FD6E10E-EE53-4F56-A34D-E5DD19FEECC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20870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_Title Slide">
  <p:cSld name="4_Title Slide">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17"/>
          <p:cNvSpPr txBox="1">
            <a:spLocks noGrp="1"/>
          </p:cNvSpPr>
          <p:nvPr>
            <p:ph type="subTitle" idx="1"/>
          </p:nvPr>
        </p:nvSpPr>
        <p:spPr>
          <a:xfrm>
            <a:off x="1524000" y="1711415"/>
            <a:ext cx="9144000" cy="402120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1300"/>
              <a:buNone/>
              <a:defRPr sz="1300">
                <a:solidFill>
                  <a:schemeClr val="lt1"/>
                </a:solidFill>
                <a:latin typeface="Quattrocento Sans"/>
                <a:ea typeface="Quattrocento Sans"/>
                <a:cs typeface="Quattrocento Sans"/>
                <a:sym typeface="Quattrocento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6" name="Google Shape;36;p17"/>
          <p:cNvSpPr txBox="1">
            <a:spLocks noGrp="1"/>
          </p:cNvSpPr>
          <p:nvPr>
            <p:ph type="ctrTitle"/>
          </p:nvPr>
        </p:nvSpPr>
        <p:spPr>
          <a:xfrm>
            <a:off x="1524000" y="1122363"/>
            <a:ext cx="9144000" cy="49523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408E93"/>
              </a:buClr>
              <a:buSzPts val="2600"/>
              <a:buFont typeface="Teko"/>
              <a:buNone/>
              <a:defRPr sz="2600">
                <a:solidFill>
                  <a:srgbClr val="408E93"/>
                </a:solidFill>
                <a:latin typeface="Teko"/>
                <a:ea typeface="Teko"/>
                <a:cs typeface="Teko"/>
                <a:sym typeface="Tek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17"/>
          <p:cNvSpPr/>
          <p:nvPr/>
        </p:nvSpPr>
        <p:spPr>
          <a:xfrm>
            <a:off x="0" y="1"/>
            <a:ext cx="12192000" cy="6858000"/>
          </a:xfrm>
          <a:prstGeom prst="rect">
            <a:avLst/>
          </a:prstGeom>
          <a:gradFill>
            <a:gsLst>
              <a:gs pos="0">
                <a:srgbClr val="000000">
                  <a:alpha val="0"/>
                </a:srgbClr>
              </a:gs>
              <a:gs pos="49000">
                <a:srgbClr val="000000">
                  <a:alpha val="0"/>
                </a:srgbClr>
              </a:gs>
              <a:gs pos="100000">
                <a:schemeClr val="dk1"/>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232318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8"/>
        <p:cNvGrpSpPr/>
        <p:nvPr/>
      </p:nvGrpSpPr>
      <p:grpSpPr>
        <a:xfrm>
          <a:off x="0" y="0"/>
          <a:ext cx="0" cy="0"/>
          <a:chOff x="0" y="0"/>
          <a:chExt cx="0" cy="0"/>
        </a:xfrm>
      </p:grpSpPr>
      <p:sp>
        <p:nvSpPr>
          <p:cNvPr id="39" name="Google Shape;39;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66560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4"/>
        <p:cNvGrpSpPr/>
        <p:nvPr/>
      </p:nvGrpSpPr>
      <p:grpSpPr>
        <a:xfrm>
          <a:off x="0" y="0"/>
          <a:ext cx="0" cy="0"/>
          <a:chOff x="0" y="0"/>
          <a:chExt cx="0" cy="0"/>
        </a:xfrm>
      </p:grpSpPr>
      <p:sp>
        <p:nvSpPr>
          <p:cNvPr id="45" name="Google Shape;45;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7" name="Google Shape;4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249261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0"/>
        <p:cNvGrpSpPr/>
        <p:nvPr/>
      </p:nvGrpSpPr>
      <p:grpSpPr>
        <a:xfrm>
          <a:off x="0" y="0"/>
          <a:ext cx="0" cy="0"/>
          <a:chOff x="0" y="0"/>
          <a:chExt cx="0" cy="0"/>
        </a:xfrm>
      </p:grpSpPr>
      <p:sp>
        <p:nvSpPr>
          <p:cNvPr id="51" name="Google Shape;51;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480803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7"/>
        <p:cNvGrpSpPr/>
        <p:nvPr/>
      </p:nvGrpSpPr>
      <p:grpSpPr>
        <a:xfrm>
          <a:off x="0" y="0"/>
          <a:ext cx="0" cy="0"/>
          <a:chOff x="0" y="0"/>
          <a:chExt cx="0" cy="0"/>
        </a:xfrm>
      </p:grpSpPr>
      <p:sp>
        <p:nvSpPr>
          <p:cNvPr id="58" name="Google Shape;58;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0" name="Google Shape;60;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2" name="Google Shape;62;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504591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6"/>
        <p:cNvGrpSpPr/>
        <p:nvPr/>
      </p:nvGrpSpPr>
      <p:grpSpPr>
        <a:xfrm>
          <a:off x="0" y="0"/>
          <a:ext cx="0" cy="0"/>
          <a:chOff x="0" y="0"/>
          <a:chExt cx="0" cy="0"/>
        </a:xfrm>
      </p:grpSpPr>
      <p:sp>
        <p:nvSpPr>
          <p:cNvPr id="67" name="Google Shape;67;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674862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75"/>
        <p:cNvGrpSpPr/>
        <p:nvPr/>
      </p:nvGrpSpPr>
      <p:grpSpPr>
        <a:xfrm>
          <a:off x="0" y="0"/>
          <a:ext cx="0" cy="0"/>
          <a:chOff x="0" y="0"/>
          <a:chExt cx="0" cy="0"/>
        </a:xfrm>
      </p:grpSpPr>
      <p:sp>
        <p:nvSpPr>
          <p:cNvPr id="76" name="Google Shape;76;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8" name="Google Shape;78;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9" name="Google Shape;7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678192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82"/>
        <p:cNvGrpSpPr/>
        <p:nvPr/>
      </p:nvGrpSpPr>
      <p:grpSpPr>
        <a:xfrm>
          <a:off x="0" y="0"/>
          <a:ext cx="0" cy="0"/>
          <a:chOff x="0" y="0"/>
          <a:chExt cx="0" cy="0"/>
        </a:xfrm>
      </p:grpSpPr>
      <p:sp>
        <p:nvSpPr>
          <p:cNvPr id="83" name="Google Shape;83;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2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5" name="Google Shape;85;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6" name="Google Shape;86;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078164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9"/>
        <p:cNvGrpSpPr/>
        <p:nvPr/>
      </p:nvGrpSpPr>
      <p:grpSpPr>
        <a:xfrm>
          <a:off x="0" y="0"/>
          <a:ext cx="0" cy="0"/>
          <a:chOff x="0" y="0"/>
          <a:chExt cx="0" cy="0"/>
        </a:xfrm>
      </p:grpSpPr>
      <p:sp>
        <p:nvSpPr>
          <p:cNvPr id="90" name="Google Shape;9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293053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95"/>
        <p:cNvGrpSpPr/>
        <p:nvPr/>
      </p:nvGrpSpPr>
      <p:grpSpPr>
        <a:xfrm>
          <a:off x="0" y="0"/>
          <a:ext cx="0" cy="0"/>
          <a:chOff x="0" y="0"/>
          <a:chExt cx="0" cy="0"/>
        </a:xfrm>
      </p:grpSpPr>
      <p:sp>
        <p:nvSpPr>
          <p:cNvPr id="96" name="Google Shape;96;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29011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6BF408C-A3FE-427A-BCAC-49F0BEAE4F3E}"/>
              </a:ext>
            </a:extLst>
          </p:cNvPr>
          <p:cNvSpPr/>
          <p:nvPr userDrawn="1"/>
        </p:nvSpPr>
        <p:spPr>
          <a:xfrm>
            <a:off x="0" y="1"/>
            <a:ext cx="12192000" cy="6858000"/>
          </a:xfrm>
          <a:prstGeom prst="rect">
            <a:avLst/>
          </a:prstGeom>
          <a:gradFill flip="none" rotWithShape="1">
            <a:gsLst>
              <a:gs pos="49000">
                <a:schemeClr val="tx1">
                  <a:alpha val="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01441076-21A4-4AB0-A4C3-2CD86B085516}"/>
                  </a:ext>
                </a:extLst>
              </p14:cNvPr>
              <p14:cNvContentPartPr/>
              <p14:nvPr userDrawn="1"/>
            </p14:nvContentPartPr>
            <p14:xfrm>
              <a:off x="3285825" y="7305630"/>
              <a:ext cx="360" cy="360"/>
            </p14:xfrm>
          </p:contentPart>
        </mc:Choice>
        <mc:Fallback xmlns="">
          <p:pic>
            <p:nvPicPr>
              <p:cNvPr id="8" name="Ink 7">
                <a:extLst>
                  <a:ext uri="{FF2B5EF4-FFF2-40B4-BE49-F238E27FC236}">
                    <a16:creationId xmlns:a16="http://schemas.microsoft.com/office/drawing/2014/main" id="{01441076-21A4-4AB0-A4C3-2CD86B085516}"/>
                  </a:ext>
                </a:extLst>
              </p:cNvPr>
              <p:cNvPicPr/>
              <p:nvPr/>
            </p:nvPicPr>
            <p:blipFill>
              <a:blip r:embed="rId4"/>
              <a:stretch>
                <a:fillRect/>
              </a:stretch>
            </p:blipFill>
            <p:spPr>
              <a:xfrm>
                <a:off x="3276825" y="729663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812E5E6F-A5EC-4FFE-BD32-F34737E4091E}"/>
                  </a:ext>
                </a:extLst>
              </p14:cNvPr>
              <p14:cNvContentPartPr/>
              <p14:nvPr userDrawn="1"/>
            </p14:nvContentPartPr>
            <p14:xfrm>
              <a:off x="2238300" y="1333470"/>
              <a:ext cx="228960" cy="47520"/>
            </p14:xfrm>
          </p:contentPart>
        </mc:Choice>
        <mc:Fallback xmlns="">
          <p:pic>
            <p:nvPicPr>
              <p:cNvPr id="9" name="Ink 8">
                <a:extLst>
                  <a:ext uri="{FF2B5EF4-FFF2-40B4-BE49-F238E27FC236}">
                    <a16:creationId xmlns:a16="http://schemas.microsoft.com/office/drawing/2014/main" id="{812E5E6F-A5EC-4FFE-BD32-F34737E4091E}"/>
                  </a:ext>
                </a:extLst>
              </p:cNvPr>
              <p:cNvPicPr/>
              <p:nvPr/>
            </p:nvPicPr>
            <p:blipFill>
              <a:blip r:embed="rId6"/>
              <a:stretch>
                <a:fillRect/>
              </a:stretch>
            </p:blipFill>
            <p:spPr>
              <a:xfrm>
                <a:off x="2229300" y="1324470"/>
                <a:ext cx="246600" cy="65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A1E4DA85-F019-4E90-A6AA-7043F3D87AD7}"/>
                  </a:ext>
                </a:extLst>
              </p14:cNvPr>
              <p14:cNvContentPartPr/>
              <p14:nvPr userDrawn="1"/>
            </p14:nvContentPartPr>
            <p14:xfrm>
              <a:off x="5810220" y="4838430"/>
              <a:ext cx="238320" cy="19440"/>
            </p14:xfrm>
          </p:contentPart>
        </mc:Choice>
        <mc:Fallback xmlns="">
          <p:pic>
            <p:nvPicPr>
              <p:cNvPr id="13" name="Ink 12">
                <a:extLst>
                  <a:ext uri="{FF2B5EF4-FFF2-40B4-BE49-F238E27FC236}">
                    <a16:creationId xmlns:a16="http://schemas.microsoft.com/office/drawing/2014/main" id="{A1E4DA85-F019-4E90-A6AA-7043F3D87AD7}"/>
                  </a:ext>
                </a:extLst>
              </p:cNvPr>
              <p:cNvPicPr/>
              <p:nvPr/>
            </p:nvPicPr>
            <p:blipFill>
              <a:blip r:embed="rId8"/>
              <a:stretch>
                <a:fillRect/>
              </a:stretch>
            </p:blipFill>
            <p:spPr>
              <a:xfrm>
                <a:off x="5801220" y="4829594"/>
                <a:ext cx="255960" cy="3675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790FFFC0-B22C-429C-95BD-DD45145FEBA8}"/>
                  </a:ext>
                </a:extLst>
              </p14:cNvPr>
              <p14:cNvContentPartPr/>
              <p14:nvPr userDrawn="1"/>
            </p14:nvContentPartPr>
            <p14:xfrm>
              <a:off x="7019925" y="123765"/>
              <a:ext cx="28800" cy="360"/>
            </p14:xfrm>
          </p:contentPart>
        </mc:Choice>
        <mc:Fallback xmlns="">
          <p:pic>
            <p:nvPicPr>
              <p:cNvPr id="19" name="Ink 18">
                <a:extLst>
                  <a:ext uri="{FF2B5EF4-FFF2-40B4-BE49-F238E27FC236}">
                    <a16:creationId xmlns:a16="http://schemas.microsoft.com/office/drawing/2014/main" id="{790FFFC0-B22C-429C-95BD-DD45145FEBA8}"/>
                  </a:ext>
                </a:extLst>
              </p:cNvPr>
              <p:cNvPicPr/>
              <p:nvPr/>
            </p:nvPicPr>
            <p:blipFill>
              <a:blip r:embed="rId10"/>
              <a:stretch>
                <a:fillRect/>
              </a:stretch>
            </p:blipFill>
            <p:spPr>
              <a:xfrm>
                <a:off x="7010925" y="114765"/>
                <a:ext cx="464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 name="Ink 20">
                <a:extLst>
                  <a:ext uri="{FF2B5EF4-FFF2-40B4-BE49-F238E27FC236}">
                    <a16:creationId xmlns:a16="http://schemas.microsoft.com/office/drawing/2014/main" id="{4F2552DA-D8AD-49AD-B221-046C987028BC}"/>
                  </a:ext>
                </a:extLst>
              </p14:cNvPr>
              <p14:cNvContentPartPr/>
              <p14:nvPr userDrawn="1"/>
            </p14:nvContentPartPr>
            <p14:xfrm>
              <a:off x="4705125" y="7267500"/>
              <a:ext cx="19440" cy="9720"/>
            </p14:xfrm>
          </p:contentPart>
        </mc:Choice>
        <mc:Fallback xmlns="">
          <p:pic>
            <p:nvPicPr>
              <p:cNvPr id="21" name="Ink 20">
                <a:extLst>
                  <a:ext uri="{FF2B5EF4-FFF2-40B4-BE49-F238E27FC236}">
                    <a16:creationId xmlns:a16="http://schemas.microsoft.com/office/drawing/2014/main" id="{4F2552DA-D8AD-49AD-B221-046C987028BC}"/>
                  </a:ext>
                </a:extLst>
              </p:cNvPr>
              <p:cNvPicPr/>
              <p:nvPr/>
            </p:nvPicPr>
            <p:blipFill>
              <a:blip r:embed="rId12"/>
              <a:stretch>
                <a:fillRect/>
              </a:stretch>
            </p:blipFill>
            <p:spPr>
              <a:xfrm>
                <a:off x="4696125" y="7258821"/>
                <a:ext cx="37080" cy="26730"/>
              </a:xfrm>
              <a:prstGeom prst="rect">
                <a:avLst/>
              </a:prstGeom>
            </p:spPr>
          </p:pic>
        </mc:Fallback>
      </mc:AlternateContent>
      <p:sp>
        <p:nvSpPr>
          <p:cNvPr id="11" name="Subtitle 2">
            <a:extLst>
              <a:ext uri="{FF2B5EF4-FFF2-40B4-BE49-F238E27FC236}">
                <a16:creationId xmlns:a16="http://schemas.microsoft.com/office/drawing/2014/main" id="{34C0FACC-90E6-4A01-8792-8FA91B7D3E15}"/>
              </a:ext>
            </a:extLst>
          </p:cNvPr>
          <p:cNvSpPr>
            <a:spLocks noGrp="1"/>
          </p:cNvSpPr>
          <p:nvPr>
            <p:ph type="subTitle" idx="1" hasCustomPrompt="1"/>
          </p:nvPr>
        </p:nvSpPr>
        <p:spPr>
          <a:xfrm>
            <a:off x="963827" y="2543436"/>
            <a:ext cx="3760738" cy="4021205"/>
          </a:xfrm>
        </p:spPr>
        <p:txBody>
          <a:bodyPr>
            <a:normAutofit/>
          </a:bodyPr>
          <a:lstStyle>
            <a:lvl1pPr marL="0" indent="0" algn="l">
              <a:lnSpc>
                <a:spcPct val="110000"/>
              </a:lnSpc>
              <a:buNone/>
              <a:defRPr sz="1300">
                <a:solidFill>
                  <a:schemeClr val="bg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Power for the computers and scientific instruments onboard is provided by two 2.45 x 7.56m solar panels. The power generated by the panels is also used to charge six nickel-hydrogen batteries that provide power to the spacecraft for about 25 minutes per orbit while Hubble flies through the Earth’s shadow.</a:t>
            </a:r>
          </a:p>
        </p:txBody>
      </p:sp>
      <p:sp>
        <p:nvSpPr>
          <p:cNvPr id="12" name="Title 1">
            <a:extLst>
              <a:ext uri="{FF2B5EF4-FFF2-40B4-BE49-F238E27FC236}">
                <a16:creationId xmlns:a16="http://schemas.microsoft.com/office/drawing/2014/main" id="{884C55E0-4986-474A-BC74-1B4E8A2F7D16}"/>
              </a:ext>
            </a:extLst>
          </p:cNvPr>
          <p:cNvSpPr>
            <a:spLocks noGrp="1"/>
          </p:cNvSpPr>
          <p:nvPr>
            <p:ph type="ctrTitle" hasCustomPrompt="1"/>
          </p:nvPr>
        </p:nvSpPr>
        <p:spPr>
          <a:xfrm>
            <a:off x="963827" y="1921433"/>
            <a:ext cx="9144000" cy="495232"/>
          </a:xfrm>
        </p:spPr>
        <p:txBody>
          <a:bodyPr anchor="t">
            <a:normAutofit/>
          </a:bodyPr>
          <a:lstStyle>
            <a:lvl1pPr algn="l">
              <a:defRPr sz="2600">
                <a:solidFill>
                  <a:srgbClr val="408E93"/>
                </a:solidFill>
                <a:latin typeface="Agency FB" panose="020B0503020202020204" pitchFamily="34" charset="0"/>
                <a:cs typeface="Segoe UI Light" panose="020B0502040204020203" pitchFamily="34" charset="0"/>
              </a:defRPr>
            </a:lvl1pPr>
          </a:lstStyle>
          <a:p>
            <a:r>
              <a:rPr lang="en-US" dirty="0"/>
              <a:t>SOLAR PANELS</a:t>
            </a:r>
          </a:p>
        </p:txBody>
      </p:sp>
      <p:grpSp>
        <p:nvGrpSpPr>
          <p:cNvPr id="14" name="Group 13">
            <a:extLst>
              <a:ext uri="{FF2B5EF4-FFF2-40B4-BE49-F238E27FC236}">
                <a16:creationId xmlns:a16="http://schemas.microsoft.com/office/drawing/2014/main" id="{27E37D6D-34CE-4FE3-A6C6-4FC22C72F7A0}"/>
              </a:ext>
            </a:extLst>
          </p:cNvPr>
          <p:cNvGrpSpPr/>
          <p:nvPr userDrawn="1"/>
        </p:nvGrpSpPr>
        <p:grpSpPr>
          <a:xfrm>
            <a:off x="1013641" y="2259110"/>
            <a:ext cx="5513866" cy="276225"/>
            <a:chOff x="1557338" y="1458610"/>
            <a:chExt cx="5513866" cy="276225"/>
          </a:xfrm>
        </p:grpSpPr>
        <p:cxnSp>
          <p:nvCxnSpPr>
            <p:cNvPr id="15" name="Straight Connector 14">
              <a:extLst>
                <a:ext uri="{FF2B5EF4-FFF2-40B4-BE49-F238E27FC236}">
                  <a16:creationId xmlns:a16="http://schemas.microsoft.com/office/drawing/2014/main" id="{71CBDA1B-9FA8-429D-A07D-655D394A1C71}"/>
                </a:ext>
              </a:extLst>
            </p:cNvPr>
            <p:cNvCxnSpPr/>
            <p:nvPr/>
          </p:nvCxnSpPr>
          <p:spPr>
            <a:xfrm>
              <a:off x="1557338" y="1589020"/>
              <a:ext cx="5362574" cy="0"/>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B5FBA15E-A7E6-483D-9298-EC007237A71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94979" y="1458610"/>
              <a:ext cx="276225" cy="276225"/>
            </a:xfrm>
            <a:prstGeom prst="rect">
              <a:avLst/>
            </a:prstGeom>
          </p:spPr>
        </p:pic>
      </p:grpSp>
    </p:spTree>
    <p:extLst>
      <p:ext uri="{BB962C8B-B14F-4D97-AF65-F5344CB8AC3E}">
        <p14:creationId xmlns:p14="http://schemas.microsoft.com/office/powerpoint/2010/main" val="48692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3BFFD68-E7DA-43A0-A762-8DE3799F6144}"/>
              </a:ext>
            </a:extLst>
          </p:cNvPr>
          <p:cNvSpPr>
            <a:spLocks noGrp="1"/>
          </p:cNvSpPr>
          <p:nvPr>
            <p:ph type="subTitle" idx="1"/>
          </p:nvPr>
        </p:nvSpPr>
        <p:spPr>
          <a:xfrm>
            <a:off x="1524000" y="1711415"/>
            <a:ext cx="9144000" cy="4021205"/>
          </a:xfrm>
        </p:spPr>
        <p:txBody>
          <a:bodyPr>
            <a:normAutofit/>
          </a:bodyPr>
          <a:lstStyle>
            <a:lvl1pPr marL="0" indent="0" algn="l">
              <a:buNone/>
              <a:defRPr sz="1300">
                <a:solidFill>
                  <a:schemeClr val="bg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01441076-21A4-4AB0-A4C3-2CD86B085516}"/>
                  </a:ext>
                </a:extLst>
              </p14:cNvPr>
              <p14:cNvContentPartPr/>
              <p14:nvPr userDrawn="1"/>
            </p14:nvContentPartPr>
            <p14:xfrm>
              <a:off x="3285825" y="7305630"/>
              <a:ext cx="360" cy="360"/>
            </p14:xfrm>
          </p:contentPart>
        </mc:Choice>
        <mc:Fallback xmlns="">
          <p:pic>
            <p:nvPicPr>
              <p:cNvPr id="8" name="Ink 7">
                <a:extLst>
                  <a:ext uri="{FF2B5EF4-FFF2-40B4-BE49-F238E27FC236}">
                    <a16:creationId xmlns:a16="http://schemas.microsoft.com/office/drawing/2014/main" id="{01441076-21A4-4AB0-A4C3-2CD86B085516}"/>
                  </a:ext>
                </a:extLst>
              </p:cNvPr>
              <p:cNvPicPr/>
              <p:nvPr/>
            </p:nvPicPr>
            <p:blipFill>
              <a:blip r:embed="rId4"/>
              <a:stretch>
                <a:fillRect/>
              </a:stretch>
            </p:blipFill>
            <p:spPr>
              <a:xfrm>
                <a:off x="3276825" y="729663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812E5E6F-A5EC-4FFE-BD32-F34737E4091E}"/>
                  </a:ext>
                </a:extLst>
              </p14:cNvPr>
              <p14:cNvContentPartPr/>
              <p14:nvPr userDrawn="1"/>
            </p14:nvContentPartPr>
            <p14:xfrm>
              <a:off x="2238300" y="1333470"/>
              <a:ext cx="228960" cy="47520"/>
            </p14:xfrm>
          </p:contentPart>
        </mc:Choice>
        <mc:Fallback xmlns="">
          <p:pic>
            <p:nvPicPr>
              <p:cNvPr id="9" name="Ink 8">
                <a:extLst>
                  <a:ext uri="{FF2B5EF4-FFF2-40B4-BE49-F238E27FC236}">
                    <a16:creationId xmlns:a16="http://schemas.microsoft.com/office/drawing/2014/main" id="{812E5E6F-A5EC-4FFE-BD32-F34737E4091E}"/>
                  </a:ext>
                </a:extLst>
              </p:cNvPr>
              <p:cNvPicPr/>
              <p:nvPr/>
            </p:nvPicPr>
            <p:blipFill>
              <a:blip r:embed="rId6"/>
              <a:stretch>
                <a:fillRect/>
              </a:stretch>
            </p:blipFill>
            <p:spPr>
              <a:xfrm>
                <a:off x="2229300" y="1324470"/>
                <a:ext cx="246600" cy="65160"/>
              </a:xfrm>
              <a:prstGeom prst="rect">
                <a:avLst/>
              </a:prstGeom>
            </p:spPr>
          </p:pic>
        </mc:Fallback>
      </mc:AlternateContent>
      <p:sp>
        <p:nvSpPr>
          <p:cNvPr id="2" name="Title 1">
            <a:extLst>
              <a:ext uri="{FF2B5EF4-FFF2-40B4-BE49-F238E27FC236}">
                <a16:creationId xmlns:a16="http://schemas.microsoft.com/office/drawing/2014/main" id="{48DFEAF9-3C9A-4305-9782-3EE91C933D8A}"/>
              </a:ext>
            </a:extLst>
          </p:cNvPr>
          <p:cNvSpPr>
            <a:spLocks noGrp="1"/>
          </p:cNvSpPr>
          <p:nvPr>
            <p:ph type="ctrTitle" hasCustomPrompt="1"/>
          </p:nvPr>
        </p:nvSpPr>
        <p:spPr>
          <a:xfrm>
            <a:off x="1524000" y="1122363"/>
            <a:ext cx="9144000" cy="495232"/>
          </a:xfrm>
        </p:spPr>
        <p:txBody>
          <a:bodyPr anchor="t">
            <a:normAutofit/>
          </a:bodyPr>
          <a:lstStyle>
            <a:lvl1pPr algn="l">
              <a:defRPr sz="2600">
                <a:solidFill>
                  <a:srgbClr val="408E93"/>
                </a:solidFill>
                <a:latin typeface="Agency FB" panose="020B0503020202020204" pitchFamily="34" charset="0"/>
                <a:cs typeface="Segoe UI Light" panose="020B0502040204020203" pitchFamily="34" charset="0"/>
              </a:defRPr>
            </a:lvl1pPr>
          </a:lstStyle>
          <a:p>
            <a:r>
              <a:rPr lang="en-US" dirty="0"/>
              <a:t>CLICK TO EDIT MASTER TITLE STYLE</a:t>
            </a:r>
          </a:p>
        </p:txBody>
      </p:sp>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A1E4DA85-F019-4E90-A6AA-7043F3D87AD7}"/>
                  </a:ext>
                </a:extLst>
              </p14:cNvPr>
              <p14:cNvContentPartPr/>
              <p14:nvPr userDrawn="1"/>
            </p14:nvContentPartPr>
            <p14:xfrm>
              <a:off x="5810220" y="4838430"/>
              <a:ext cx="238320" cy="19440"/>
            </p14:xfrm>
          </p:contentPart>
        </mc:Choice>
        <mc:Fallback xmlns="">
          <p:pic>
            <p:nvPicPr>
              <p:cNvPr id="13" name="Ink 12">
                <a:extLst>
                  <a:ext uri="{FF2B5EF4-FFF2-40B4-BE49-F238E27FC236}">
                    <a16:creationId xmlns:a16="http://schemas.microsoft.com/office/drawing/2014/main" id="{A1E4DA85-F019-4E90-A6AA-7043F3D87AD7}"/>
                  </a:ext>
                </a:extLst>
              </p:cNvPr>
              <p:cNvPicPr/>
              <p:nvPr/>
            </p:nvPicPr>
            <p:blipFill>
              <a:blip r:embed="rId8"/>
              <a:stretch>
                <a:fillRect/>
              </a:stretch>
            </p:blipFill>
            <p:spPr>
              <a:xfrm>
                <a:off x="5801220" y="4829594"/>
                <a:ext cx="255960" cy="3675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790FFFC0-B22C-429C-95BD-DD45145FEBA8}"/>
                  </a:ext>
                </a:extLst>
              </p14:cNvPr>
              <p14:cNvContentPartPr/>
              <p14:nvPr userDrawn="1"/>
            </p14:nvContentPartPr>
            <p14:xfrm>
              <a:off x="7019925" y="123765"/>
              <a:ext cx="28800" cy="360"/>
            </p14:xfrm>
          </p:contentPart>
        </mc:Choice>
        <mc:Fallback xmlns="">
          <p:pic>
            <p:nvPicPr>
              <p:cNvPr id="19" name="Ink 18">
                <a:extLst>
                  <a:ext uri="{FF2B5EF4-FFF2-40B4-BE49-F238E27FC236}">
                    <a16:creationId xmlns:a16="http://schemas.microsoft.com/office/drawing/2014/main" id="{790FFFC0-B22C-429C-95BD-DD45145FEBA8}"/>
                  </a:ext>
                </a:extLst>
              </p:cNvPr>
              <p:cNvPicPr/>
              <p:nvPr/>
            </p:nvPicPr>
            <p:blipFill>
              <a:blip r:embed="rId10"/>
              <a:stretch>
                <a:fillRect/>
              </a:stretch>
            </p:blipFill>
            <p:spPr>
              <a:xfrm>
                <a:off x="7010925" y="114765"/>
                <a:ext cx="464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 name="Ink 20">
                <a:extLst>
                  <a:ext uri="{FF2B5EF4-FFF2-40B4-BE49-F238E27FC236}">
                    <a16:creationId xmlns:a16="http://schemas.microsoft.com/office/drawing/2014/main" id="{4F2552DA-D8AD-49AD-B221-046C987028BC}"/>
                  </a:ext>
                </a:extLst>
              </p14:cNvPr>
              <p14:cNvContentPartPr/>
              <p14:nvPr userDrawn="1"/>
            </p14:nvContentPartPr>
            <p14:xfrm>
              <a:off x="4705125" y="7267500"/>
              <a:ext cx="19440" cy="9720"/>
            </p14:xfrm>
          </p:contentPart>
        </mc:Choice>
        <mc:Fallback xmlns="">
          <p:pic>
            <p:nvPicPr>
              <p:cNvPr id="21" name="Ink 20">
                <a:extLst>
                  <a:ext uri="{FF2B5EF4-FFF2-40B4-BE49-F238E27FC236}">
                    <a16:creationId xmlns:a16="http://schemas.microsoft.com/office/drawing/2014/main" id="{4F2552DA-D8AD-49AD-B221-046C987028BC}"/>
                  </a:ext>
                </a:extLst>
              </p:cNvPr>
              <p:cNvPicPr/>
              <p:nvPr/>
            </p:nvPicPr>
            <p:blipFill>
              <a:blip r:embed="rId12"/>
              <a:stretch>
                <a:fillRect/>
              </a:stretch>
            </p:blipFill>
            <p:spPr>
              <a:xfrm>
                <a:off x="4696125" y="7258821"/>
                <a:ext cx="37080" cy="26730"/>
              </a:xfrm>
              <a:prstGeom prst="rect">
                <a:avLst/>
              </a:prstGeom>
            </p:spPr>
          </p:pic>
        </mc:Fallback>
      </mc:AlternateContent>
      <p:sp>
        <p:nvSpPr>
          <p:cNvPr id="10" name="Rectangle 9">
            <a:extLst>
              <a:ext uri="{FF2B5EF4-FFF2-40B4-BE49-F238E27FC236}">
                <a16:creationId xmlns:a16="http://schemas.microsoft.com/office/drawing/2014/main" id="{C6BF408C-A3FE-427A-BCAC-49F0BEAE4F3E}"/>
              </a:ext>
            </a:extLst>
          </p:cNvPr>
          <p:cNvSpPr/>
          <p:nvPr userDrawn="1"/>
        </p:nvSpPr>
        <p:spPr>
          <a:xfrm>
            <a:off x="0" y="1"/>
            <a:ext cx="12192000" cy="6858000"/>
          </a:xfrm>
          <a:prstGeom prst="rect">
            <a:avLst/>
          </a:prstGeom>
          <a:gradFill flip="none" rotWithShape="1">
            <a:gsLst>
              <a:gs pos="49000">
                <a:schemeClr val="tx1">
                  <a:alpha val="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97056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3BFFD68-E7DA-43A0-A762-8DE3799F6144}"/>
              </a:ext>
            </a:extLst>
          </p:cNvPr>
          <p:cNvSpPr>
            <a:spLocks noGrp="1"/>
          </p:cNvSpPr>
          <p:nvPr>
            <p:ph type="subTitle" idx="1"/>
          </p:nvPr>
        </p:nvSpPr>
        <p:spPr>
          <a:xfrm>
            <a:off x="1524000" y="1711415"/>
            <a:ext cx="9144000" cy="4021205"/>
          </a:xfrm>
        </p:spPr>
        <p:txBody>
          <a:bodyPr>
            <a:normAutofit/>
          </a:bodyPr>
          <a:lstStyle>
            <a:lvl1pPr marL="0" indent="0" algn="l">
              <a:buNone/>
              <a:defRPr sz="1300">
                <a:solidFill>
                  <a:schemeClr val="bg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01441076-21A4-4AB0-A4C3-2CD86B085516}"/>
                  </a:ext>
                </a:extLst>
              </p14:cNvPr>
              <p14:cNvContentPartPr/>
              <p14:nvPr userDrawn="1"/>
            </p14:nvContentPartPr>
            <p14:xfrm>
              <a:off x="3285825" y="7305630"/>
              <a:ext cx="360" cy="360"/>
            </p14:xfrm>
          </p:contentPart>
        </mc:Choice>
        <mc:Fallback xmlns="">
          <p:pic>
            <p:nvPicPr>
              <p:cNvPr id="8" name="Ink 7">
                <a:extLst>
                  <a:ext uri="{FF2B5EF4-FFF2-40B4-BE49-F238E27FC236}">
                    <a16:creationId xmlns:a16="http://schemas.microsoft.com/office/drawing/2014/main" id="{01441076-21A4-4AB0-A4C3-2CD86B085516}"/>
                  </a:ext>
                </a:extLst>
              </p:cNvPr>
              <p:cNvPicPr/>
              <p:nvPr/>
            </p:nvPicPr>
            <p:blipFill>
              <a:blip r:embed="rId4"/>
              <a:stretch>
                <a:fillRect/>
              </a:stretch>
            </p:blipFill>
            <p:spPr>
              <a:xfrm>
                <a:off x="3276825" y="729663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812E5E6F-A5EC-4FFE-BD32-F34737E4091E}"/>
                  </a:ext>
                </a:extLst>
              </p14:cNvPr>
              <p14:cNvContentPartPr/>
              <p14:nvPr userDrawn="1"/>
            </p14:nvContentPartPr>
            <p14:xfrm>
              <a:off x="2238300" y="1333470"/>
              <a:ext cx="228960" cy="47520"/>
            </p14:xfrm>
          </p:contentPart>
        </mc:Choice>
        <mc:Fallback xmlns="">
          <p:pic>
            <p:nvPicPr>
              <p:cNvPr id="9" name="Ink 8">
                <a:extLst>
                  <a:ext uri="{FF2B5EF4-FFF2-40B4-BE49-F238E27FC236}">
                    <a16:creationId xmlns:a16="http://schemas.microsoft.com/office/drawing/2014/main" id="{812E5E6F-A5EC-4FFE-BD32-F34737E4091E}"/>
                  </a:ext>
                </a:extLst>
              </p:cNvPr>
              <p:cNvPicPr/>
              <p:nvPr/>
            </p:nvPicPr>
            <p:blipFill>
              <a:blip r:embed="rId6"/>
              <a:stretch>
                <a:fillRect/>
              </a:stretch>
            </p:blipFill>
            <p:spPr>
              <a:xfrm>
                <a:off x="2229300" y="1324470"/>
                <a:ext cx="246600" cy="65160"/>
              </a:xfrm>
              <a:prstGeom prst="rect">
                <a:avLst/>
              </a:prstGeom>
            </p:spPr>
          </p:pic>
        </mc:Fallback>
      </mc:AlternateContent>
      <p:sp>
        <p:nvSpPr>
          <p:cNvPr id="2" name="Title 1">
            <a:extLst>
              <a:ext uri="{FF2B5EF4-FFF2-40B4-BE49-F238E27FC236}">
                <a16:creationId xmlns:a16="http://schemas.microsoft.com/office/drawing/2014/main" id="{48DFEAF9-3C9A-4305-9782-3EE91C933D8A}"/>
              </a:ext>
            </a:extLst>
          </p:cNvPr>
          <p:cNvSpPr>
            <a:spLocks noGrp="1"/>
          </p:cNvSpPr>
          <p:nvPr>
            <p:ph type="ctrTitle" hasCustomPrompt="1"/>
          </p:nvPr>
        </p:nvSpPr>
        <p:spPr>
          <a:xfrm>
            <a:off x="1524000" y="1122363"/>
            <a:ext cx="9144000" cy="495232"/>
          </a:xfrm>
        </p:spPr>
        <p:txBody>
          <a:bodyPr anchor="t">
            <a:normAutofit/>
          </a:bodyPr>
          <a:lstStyle>
            <a:lvl1pPr algn="l">
              <a:defRPr sz="2600">
                <a:solidFill>
                  <a:srgbClr val="408E93"/>
                </a:solidFill>
                <a:latin typeface="Agency FB" panose="020B0503020202020204" pitchFamily="34" charset="0"/>
                <a:cs typeface="Segoe UI Light" panose="020B0502040204020203" pitchFamily="34" charset="0"/>
              </a:defRPr>
            </a:lvl1pPr>
          </a:lstStyle>
          <a:p>
            <a:r>
              <a:rPr lang="en-US" dirty="0"/>
              <a:t>CLICK TO EDIT MASTER TITLE STYLE</a:t>
            </a:r>
          </a:p>
        </p:txBody>
      </p:sp>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A1E4DA85-F019-4E90-A6AA-7043F3D87AD7}"/>
                  </a:ext>
                </a:extLst>
              </p14:cNvPr>
              <p14:cNvContentPartPr/>
              <p14:nvPr userDrawn="1"/>
            </p14:nvContentPartPr>
            <p14:xfrm>
              <a:off x="5810220" y="4838430"/>
              <a:ext cx="238320" cy="19440"/>
            </p14:xfrm>
          </p:contentPart>
        </mc:Choice>
        <mc:Fallback xmlns="">
          <p:pic>
            <p:nvPicPr>
              <p:cNvPr id="13" name="Ink 12">
                <a:extLst>
                  <a:ext uri="{FF2B5EF4-FFF2-40B4-BE49-F238E27FC236}">
                    <a16:creationId xmlns:a16="http://schemas.microsoft.com/office/drawing/2014/main" id="{A1E4DA85-F019-4E90-A6AA-7043F3D87AD7}"/>
                  </a:ext>
                </a:extLst>
              </p:cNvPr>
              <p:cNvPicPr/>
              <p:nvPr/>
            </p:nvPicPr>
            <p:blipFill>
              <a:blip r:embed="rId8"/>
              <a:stretch>
                <a:fillRect/>
              </a:stretch>
            </p:blipFill>
            <p:spPr>
              <a:xfrm>
                <a:off x="5801220" y="4829594"/>
                <a:ext cx="255960" cy="3675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790FFFC0-B22C-429C-95BD-DD45145FEBA8}"/>
                  </a:ext>
                </a:extLst>
              </p14:cNvPr>
              <p14:cNvContentPartPr/>
              <p14:nvPr userDrawn="1"/>
            </p14:nvContentPartPr>
            <p14:xfrm>
              <a:off x="7019925" y="123765"/>
              <a:ext cx="28800" cy="360"/>
            </p14:xfrm>
          </p:contentPart>
        </mc:Choice>
        <mc:Fallback xmlns="">
          <p:pic>
            <p:nvPicPr>
              <p:cNvPr id="19" name="Ink 18">
                <a:extLst>
                  <a:ext uri="{FF2B5EF4-FFF2-40B4-BE49-F238E27FC236}">
                    <a16:creationId xmlns:a16="http://schemas.microsoft.com/office/drawing/2014/main" id="{790FFFC0-B22C-429C-95BD-DD45145FEBA8}"/>
                  </a:ext>
                </a:extLst>
              </p:cNvPr>
              <p:cNvPicPr/>
              <p:nvPr/>
            </p:nvPicPr>
            <p:blipFill>
              <a:blip r:embed="rId10"/>
              <a:stretch>
                <a:fillRect/>
              </a:stretch>
            </p:blipFill>
            <p:spPr>
              <a:xfrm>
                <a:off x="7010925" y="114765"/>
                <a:ext cx="464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 name="Ink 20">
                <a:extLst>
                  <a:ext uri="{FF2B5EF4-FFF2-40B4-BE49-F238E27FC236}">
                    <a16:creationId xmlns:a16="http://schemas.microsoft.com/office/drawing/2014/main" id="{4F2552DA-D8AD-49AD-B221-046C987028BC}"/>
                  </a:ext>
                </a:extLst>
              </p14:cNvPr>
              <p14:cNvContentPartPr/>
              <p14:nvPr userDrawn="1"/>
            </p14:nvContentPartPr>
            <p14:xfrm>
              <a:off x="4705125" y="7267500"/>
              <a:ext cx="19440" cy="9720"/>
            </p14:xfrm>
          </p:contentPart>
        </mc:Choice>
        <mc:Fallback xmlns="">
          <p:pic>
            <p:nvPicPr>
              <p:cNvPr id="21" name="Ink 20">
                <a:extLst>
                  <a:ext uri="{FF2B5EF4-FFF2-40B4-BE49-F238E27FC236}">
                    <a16:creationId xmlns:a16="http://schemas.microsoft.com/office/drawing/2014/main" id="{4F2552DA-D8AD-49AD-B221-046C987028BC}"/>
                  </a:ext>
                </a:extLst>
              </p:cNvPr>
              <p:cNvPicPr/>
              <p:nvPr/>
            </p:nvPicPr>
            <p:blipFill>
              <a:blip r:embed="rId12"/>
              <a:stretch>
                <a:fillRect/>
              </a:stretch>
            </p:blipFill>
            <p:spPr>
              <a:xfrm>
                <a:off x="4696125" y="7258821"/>
                <a:ext cx="37080" cy="26730"/>
              </a:xfrm>
              <a:prstGeom prst="rect">
                <a:avLst/>
              </a:prstGeom>
            </p:spPr>
          </p:pic>
        </mc:Fallback>
      </mc:AlternateContent>
      <p:sp>
        <p:nvSpPr>
          <p:cNvPr id="10" name="Rectangle 9">
            <a:extLst>
              <a:ext uri="{FF2B5EF4-FFF2-40B4-BE49-F238E27FC236}">
                <a16:creationId xmlns:a16="http://schemas.microsoft.com/office/drawing/2014/main" id="{C6BF408C-A3FE-427A-BCAC-49F0BEAE4F3E}"/>
              </a:ext>
            </a:extLst>
          </p:cNvPr>
          <p:cNvSpPr/>
          <p:nvPr userDrawn="1"/>
        </p:nvSpPr>
        <p:spPr>
          <a:xfrm>
            <a:off x="0" y="1"/>
            <a:ext cx="12192000" cy="6858000"/>
          </a:xfrm>
          <a:prstGeom prst="rect">
            <a:avLst/>
          </a:prstGeom>
          <a:gradFill flip="none" rotWithShape="1">
            <a:gsLst>
              <a:gs pos="49000">
                <a:schemeClr val="tx1">
                  <a:alpha val="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7527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512A5-4A94-4AD1-8E4A-1EA129F986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FE6721-7958-497F-BDBF-202EA49F19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3C0A16-F783-4588-B672-5058DF08C081}"/>
              </a:ext>
            </a:extLst>
          </p:cNvPr>
          <p:cNvSpPr>
            <a:spLocks noGrp="1"/>
          </p:cNvSpPr>
          <p:nvPr>
            <p:ph type="dt" sz="half" idx="10"/>
          </p:nvPr>
        </p:nvSpPr>
        <p:spPr/>
        <p:txBody>
          <a:bodyPr/>
          <a:lstStyle/>
          <a:p>
            <a:fld id="{9A6BF23A-3D24-42D3-8F1A-75A13C888DEA}" type="datetimeFigureOut">
              <a:rPr lang="en-US" smtClean="0"/>
              <a:t>4/9/2020</a:t>
            </a:fld>
            <a:endParaRPr lang="en-US" dirty="0"/>
          </a:p>
        </p:txBody>
      </p:sp>
      <p:sp>
        <p:nvSpPr>
          <p:cNvPr id="5" name="Footer Placeholder 4">
            <a:extLst>
              <a:ext uri="{FF2B5EF4-FFF2-40B4-BE49-F238E27FC236}">
                <a16:creationId xmlns:a16="http://schemas.microsoft.com/office/drawing/2014/main" id="{BD350778-6411-40BC-969D-A8D237EDD27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28D5302-3190-447A-93C9-69054625D96A}"/>
              </a:ext>
            </a:extLst>
          </p:cNvPr>
          <p:cNvSpPr>
            <a:spLocks noGrp="1"/>
          </p:cNvSpPr>
          <p:nvPr>
            <p:ph type="sldNum" sz="quarter" idx="12"/>
          </p:nvPr>
        </p:nvSpPr>
        <p:spPr/>
        <p:txBody>
          <a:bodyPr/>
          <a:lstStyle/>
          <a:p>
            <a:fld id="{8A717781-12D9-4CDB-9AAE-83636CBD66D6}" type="slidenum">
              <a:rPr lang="en-US" smtClean="0"/>
              <a:t>‹#›</a:t>
            </a:fld>
            <a:endParaRPr lang="en-US" dirty="0"/>
          </a:p>
        </p:txBody>
      </p:sp>
    </p:spTree>
    <p:extLst>
      <p:ext uri="{BB962C8B-B14F-4D97-AF65-F5344CB8AC3E}">
        <p14:creationId xmlns:p14="http://schemas.microsoft.com/office/powerpoint/2010/main" val="1676348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A55D5-7F7F-4923-B13A-FB14C90798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DA3E33-C1C5-4903-B6A0-5DCA0E5DA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CEEB41-7B20-4E9D-854C-61E519F596A9}"/>
              </a:ext>
            </a:extLst>
          </p:cNvPr>
          <p:cNvSpPr>
            <a:spLocks noGrp="1"/>
          </p:cNvSpPr>
          <p:nvPr>
            <p:ph type="dt" sz="half" idx="10"/>
          </p:nvPr>
        </p:nvSpPr>
        <p:spPr/>
        <p:txBody>
          <a:bodyPr/>
          <a:lstStyle/>
          <a:p>
            <a:fld id="{9A6BF23A-3D24-42D3-8F1A-75A13C888DEA}" type="datetimeFigureOut">
              <a:rPr lang="en-US" smtClean="0"/>
              <a:t>4/9/2020</a:t>
            </a:fld>
            <a:endParaRPr lang="en-US" dirty="0"/>
          </a:p>
        </p:txBody>
      </p:sp>
      <p:sp>
        <p:nvSpPr>
          <p:cNvPr id="5" name="Footer Placeholder 4">
            <a:extLst>
              <a:ext uri="{FF2B5EF4-FFF2-40B4-BE49-F238E27FC236}">
                <a16:creationId xmlns:a16="http://schemas.microsoft.com/office/drawing/2014/main" id="{B15B4E84-AF49-469B-BA25-009B696C4DC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8771073-1660-4665-AD08-B1F6EEEC6D09}"/>
              </a:ext>
            </a:extLst>
          </p:cNvPr>
          <p:cNvSpPr>
            <a:spLocks noGrp="1"/>
          </p:cNvSpPr>
          <p:nvPr>
            <p:ph type="sldNum" sz="quarter" idx="12"/>
          </p:nvPr>
        </p:nvSpPr>
        <p:spPr/>
        <p:txBody>
          <a:bodyPr/>
          <a:lstStyle/>
          <a:p>
            <a:fld id="{8A717781-12D9-4CDB-9AAE-83636CBD66D6}" type="slidenum">
              <a:rPr lang="en-US" smtClean="0"/>
              <a:t>‹#›</a:t>
            </a:fld>
            <a:endParaRPr lang="en-US" dirty="0"/>
          </a:p>
        </p:txBody>
      </p:sp>
    </p:spTree>
    <p:extLst>
      <p:ext uri="{BB962C8B-B14F-4D97-AF65-F5344CB8AC3E}">
        <p14:creationId xmlns:p14="http://schemas.microsoft.com/office/powerpoint/2010/main" val="4231826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64BBC-F386-4C51-801D-CF55F338F8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81EA36-CB65-4957-AC4D-117C8B55F5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91E4BF-C484-4876-8267-5595D14331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481A05-B3B3-484A-B9A2-C693BFC1850D}"/>
              </a:ext>
            </a:extLst>
          </p:cNvPr>
          <p:cNvSpPr>
            <a:spLocks noGrp="1"/>
          </p:cNvSpPr>
          <p:nvPr>
            <p:ph type="dt" sz="half" idx="10"/>
          </p:nvPr>
        </p:nvSpPr>
        <p:spPr/>
        <p:txBody>
          <a:bodyPr/>
          <a:lstStyle/>
          <a:p>
            <a:fld id="{9A6BF23A-3D24-42D3-8F1A-75A13C888DEA}" type="datetimeFigureOut">
              <a:rPr lang="en-US" smtClean="0"/>
              <a:t>4/9/2020</a:t>
            </a:fld>
            <a:endParaRPr lang="en-US" dirty="0"/>
          </a:p>
        </p:txBody>
      </p:sp>
      <p:sp>
        <p:nvSpPr>
          <p:cNvPr id="6" name="Footer Placeholder 5">
            <a:extLst>
              <a:ext uri="{FF2B5EF4-FFF2-40B4-BE49-F238E27FC236}">
                <a16:creationId xmlns:a16="http://schemas.microsoft.com/office/drawing/2014/main" id="{C4A2926F-1DF1-4A3A-B966-52626B39B86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39902F3-1A49-445A-A094-55BF9A3AAF1A}"/>
              </a:ext>
            </a:extLst>
          </p:cNvPr>
          <p:cNvSpPr>
            <a:spLocks noGrp="1"/>
          </p:cNvSpPr>
          <p:nvPr>
            <p:ph type="sldNum" sz="quarter" idx="12"/>
          </p:nvPr>
        </p:nvSpPr>
        <p:spPr/>
        <p:txBody>
          <a:bodyPr/>
          <a:lstStyle/>
          <a:p>
            <a:fld id="{8A717781-12D9-4CDB-9AAE-83636CBD66D6}" type="slidenum">
              <a:rPr lang="en-US" smtClean="0"/>
              <a:t>‹#›</a:t>
            </a:fld>
            <a:endParaRPr lang="en-US" dirty="0"/>
          </a:p>
        </p:txBody>
      </p:sp>
    </p:spTree>
    <p:extLst>
      <p:ext uri="{BB962C8B-B14F-4D97-AF65-F5344CB8AC3E}">
        <p14:creationId xmlns:p14="http://schemas.microsoft.com/office/powerpoint/2010/main" val="326650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7F405-2652-4BEF-A9E4-BCBF252A1A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998658-AC9F-419A-9D28-703117D9C1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7BF43B-ACB8-4022-9478-4B58FB2AC8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47381A-DF82-4E57-86F2-79DDC1FDB8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95A9D4-5434-4053-BEF7-D8D6112F68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2203A2-768C-4C32-B8C9-5731FBE96FE5}"/>
              </a:ext>
            </a:extLst>
          </p:cNvPr>
          <p:cNvSpPr>
            <a:spLocks noGrp="1"/>
          </p:cNvSpPr>
          <p:nvPr>
            <p:ph type="dt" sz="half" idx="10"/>
          </p:nvPr>
        </p:nvSpPr>
        <p:spPr/>
        <p:txBody>
          <a:bodyPr/>
          <a:lstStyle/>
          <a:p>
            <a:fld id="{9A6BF23A-3D24-42D3-8F1A-75A13C888DEA}" type="datetimeFigureOut">
              <a:rPr lang="en-US" smtClean="0"/>
              <a:t>4/9/2020</a:t>
            </a:fld>
            <a:endParaRPr lang="en-US" dirty="0"/>
          </a:p>
        </p:txBody>
      </p:sp>
      <p:sp>
        <p:nvSpPr>
          <p:cNvPr id="8" name="Footer Placeholder 7">
            <a:extLst>
              <a:ext uri="{FF2B5EF4-FFF2-40B4-BE49-F238E27FC236}">
                <a16:creationId xmlns:a16="http://schemas.microsoft.com/office/drawing/2014/main" id="{217F5DD0-FF5E-4C8E-BF51-AAA6F15FFC4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CB89CD3-37F2-4CFC-B1A1-898657145547}"/>
              </a:ext>
            </a:extLst>
          </p:cNvPr>
          <p:cNvSpPr>
            <a:spLocks noGrp="1"/>
          </p:cNvSpPr>
          <p:nvPr>
            <p:ph type="sldNum" sz="quarter" idx="12"/>
          </p:nvPr>
        </p:nvSpPr>
        <p:spPr/>
        <p:txBody>
          <a:bodyPr/>
          <a:lstStyle/>
          <a:p>
            <a:fld id="{8A717781-12D9-4CDB-9AAE-83636CBD66D6}" type="slidenum">
              <a:rPr lang="en-US" smtClean="0"/>
              <a:t>‹#›</a:t>
            </a:fld>
            <a:endParaRPr lang="en-US" dirty="0"/>
          </a:p>
        </p:txBody>
      </p:sp>
    </p:spTree>
    <p:extLst>
      <p:ext uri="{BB962C8B-B14F-4D97-AF65-F5344CB8AC3E}">
        <p14:creationId xmlns:p14="http://schemas.microsoft.com/office/powerpoint/2010/main" val="3784505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A9A825-7557-4500-8CCD-1373C95FFB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C4F931-B635-4B85-BE10-74008338EE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9AE95C-FC17-478C-AA9E-710213A4FD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6BF23A-3D24-42D3-8F1A-75A13C888DEA}" type="datetimeFigureOut">
              <a:rPr lang="en-US" smtClean="0"/>
              <a:t>4/9/2020</a:t>
            </a:fld>
            <a:endParaRPr lang="en-US" dirty="0"/>
          </a:p>
        </p:txBody>
      </p:sp>
      <p:sp>
        <p:nvSpPr>
          <p:cNvPr id="5" name="Footer Placeholder 4">
            <a:extLst>
              <a:ext uri="{FF2B5EF4-FFF2-40B4-BE49-F238E27FC236}">
                <a16:creationId xmlns:a16="http://schemas.microsoft.com/office/drawing/2014/main" id="{15D4E31F-5B11-490E-AD3F-BE92E0F2DF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FBDD7FA-F9F4-4DC4-9791-ACD495680E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717781-12D9-4CDB-9AAE-83636CBD66D6}" type="slidenum">
              <a:rPr lang="en-US" smtClean="0"/>
              <a:t>‹#›</a:t>
            </a:fld>
            <a:endParaRPr lang="en-US" dirty="0"/>
          </a:p>
        </p:txBody>
      </p:sp>
    </p:spTree>
    <p:extLst>
      <p:ext uri="{BB962C8B-B14F-4D97-AF65-F5344CB8AC3E}">
        <p14:creationId xmlns:p14="http://schemas.microsoft.com/office/powerpoint/2010/main" val="103424815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18700334"/>
      </p:ext>
    </p:extLst>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6" r:id="rId11"/>
    <p:sldLayoutId id="2147483677" r:id="rId12"/>
    <p:sldLayoutId id="2147483678" r:id="rId13"/>
    <p:sldLayoutId id="2147483679"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customXml" Target="../ink/ink2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customXml" Target="../ink/ink34.xml"/><Relationship Id="rId7"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1.xml"/><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customXml" Target="../ink/ink35.xml"/><Relationship Id="rId7"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1.xml"/><Relationship Id="rId10" Type="http://schemas.openxmlformats.org/officeDocument/2006/relationships/image" Target="../media/image34.jpg"/><Relationship Id="rId9" Type="http://schemas.openxmlformats.org/officeDocument/2006/relationships/image" Target="../media/image33.jp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customXml" Target="../ink/ink36.xml"/><Relationship Id="rId7"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1.xml"/><Relationship Id="rId11" Type="http://schemas.openxmlformats.org/officeDocument/2006/relationships/image" Target="../media/image37.jpg"/><Relationship Id="rId10" Type="http://schemas.openxmlformats.org/officeDocument/2006/relationships/image" Target="../media/image36.jpg"/><Relationship Id="rId9" Type="http://schemas.openxmlformats.org/officeDocument/2006/relationships/image" Target="../media/image35.jpg"/></Relationships>
</file>

<file path=ppt/slides/_rels/slide13.xml.rels><?xml version="1.0" encoding="UTF-8" standalone="yes"?>
<Relationships xmlns="http://schemas.openxmlformats.org/package/2006/relationships"><Relationship Id="rId3" Type="http://schemas.openxmlformats.org/officeDocument/2006/relationships/customXml" Target="../ink/ink37.xml"/><Relationship Id="rId7"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3" Type="http://schemas.openxmlformats.org/officeDocument/2006/relationships/image" Target="../media/image17.png"/><Relationship Id="rId12" Type="http://schemas.openxmlformats.org/officeDocument/2006/relationships/image" Target="../media/image16.png"/><Relationship Id="rId2" Type="http://schemas.openxmlformats.org/officeDocument/2006/relationships/customXml" Target="../ink/ink27.xml"/><Relationship Id="rId1" Type="http://schemas.openxmlformats.org/officeDocument/2006/relationships/slideLayout" Target="../slideLayouts/slideLayout1.xml"/><Relationship Id="rId11" Type="http://schemas.openxmlformats.org/officeDocument/2006/relationships/image" Target="../media/image15.png"/><Relationship Id="rId10" Type="http://schemas.openxmlformats.org/officeDocument/2006/relationships/image" Target="../media/image8.png"/><Relationship Id="rId9" Type="http://schemas.openxmlformats.org/officeDocument/2006/relationships/image" Target="../media/image11.emf"/></Relationships>
</file>

<file path=ppt/slides/_rels/slide3.xml.rels><?xml version="1.0" encoding="UTF-8" standalone="yes"?>
<Relationships xmlns="http://schemas.openxmlformats.org/package/2006/relationships"><Relationship Id="rId7" Type="http://schemas.openxmlformats.org/officeDocument/2006/relationships/image" Target="../media/image8.png"/><Relationship Id="rId2" Type="http://schemas.openxmlformats.org/officeDocument/2006/relationships/customXml" Target="../ink/ink28.xml"/><Relationship Id="rId1" Type="http://schemas.openxmlformats.org/officeDocument/2006/relationships/slideLayout" Target="../slideLayouts/slideLayout1.xml"/><Relationship Id="rId6" Type="http://schemas.openxmlformats.org/officeDocument/2006/relationships/image" Target="../media/image110.png"/></Relationships>
</file>

<file path=ppt/slides/_rels/slide4.xml.rels><?xml version="1.0" encoding="UTF-8" standalone="yes"?>
<Relationships xmlns="http://schemas.openxmlformats.org/package/2006/relationships"><Relationship Id="rId13" Type="http://schemas.openxmlformats.org/officeDocument/2006/relationships/image" Target="../media/image19.png"/><Relationship Id="rId12" Type="http://schemas.openxmlformats.org/officeDocument/2006/relationships/image" Target="../media/image19.png"/><Relationship Id="rId2" Type="http://schemas.openxmlformats.org/officeDocument/2006/relationships/customXml" Target="../ink/ink29.xml"/><Relationship Id="rId1" Type="http://schemas.openxmlformats.org/officeDocument/2006/relationships/slideLayout" Target="../slideLayouts/slideLayout1.xml"/><Relationship Id="rId11" Type="http://schemas.microsoft.com/office/2017/06/relationships/model3d" Target="../media/model3d1.glb"/><Relationship Id="rId15" Type="http://schemas.openxmlformats.org/officeDocument/2006/relationships/image" Target="../media/image21.png"/><Relationship Id="rId10" Type="http://schemas.openxmlformats.org/officeDocument/2006/relationships/image" Target="../media/image8.png"/><Relationship Id="rId9" Type="http://schemas.openxmlformats.org/officeDocument/2006/relationships/image" Target="../media/image11.emf"/><Relationship Id="rId14" Type="http://schemas.openxmlformats.org/officeDocument/2006/relationships/image" Target="../media/image20.gif"/></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customXml" Target="../ink/ink30.xml"/><Relationship Id="rId7"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1.xml"/><Relationship Id="rId11" Type="http://schemas.openxmlformats.org/officeDocument/2006/relationships/image" Target="../media/image24.jpg"/><Relationship Id="rId10" Type="http://schemas.openxmlformats.org/officeDocument/2006/relationships/image" Target="../media/image23.jpg"/><Relationship Id="rId9" Type="http://schemas.openxmlformats.org/officeDocument/2006/relationships/image" Target="../media/image22.jp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customXml" Target="../ink/ink31.xml"/><Relationship Id="rId7"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1.xml"/><Relationship Id="rId9" Type="http://schemas.openxmlformats.org/officeDocument/2006/relationships/image" Target="../media/image25.jp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28.JPG"/><Relationship Id="rId5" Type="http://schemas.openxmlformats.org/officeDocument/2006/relationships/image" Target="../media/image11.png"/><Relationship Id="rId4" Type="http://schemas.openxmlformats.org/officeDocument/2006/relationships/image" Target="../media/image27.jp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customXml" Target="../ink/ink32.xml"/><Relationship Id="rId7"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1.xml"/><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customXml" Target="../ink/ink33.xml"/><Relationship Id="rId7"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1.xml"/><Relationship Id="rId10" Type="http://schemas.openxmlformats.org/officeDocument/2006/relationships/image" Target="../media/image31.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7" name="Ink 6" descr="Drawing point">
                <a:extLst>
                  <a:ext uri="{FF2B5EF4-FFF2-40B4-BE49-F238E27FC236}">
                    <a16:creationId xmlns:a16="http://schemas.microsoft.com/office/drawing/2014/main" id="{9FE62378-625A-40E4-A5E5-226DF2DDE541}"/>
                  </a:ext>
                </a:extLst>
              </p14:cNvPr>
              <p14:cNvContentPartPr/>
              <p14:nvPr/>
            </p14:nvContentPartPr>
            <p14:xfrm>
              <a:off x="3838395" y="7372005"/>
              <a:ext cx="360" cy="9720"/>
            </p14:xfrm>
          </p:contentPart>
        </mc:Choice>
        <mc:Fallback xmlns="">
          <p:pic>
            <p:nvPicPr>
              <p:cNvPr id="7" name="Ink 6" descr="Drawing point">
                <a:extLst>
                  <a:ext uri="{FF2B5EF4-FFF2-40B4-BE49-F238E27FC236}">
                    <a16:creationId xmlns:a16="http://schemas.microsoft.com/office/drawing/2014/main" id="{9FE62378-625A-40E4-A5E5-226DF2DDE541}"/>
                  </a:ext>
                </a:extLst>
              </p:cNvPr>
              <p:cNvPicPr/>
              <p:nvPr/>
            </p:nvPicPr>
            <p:blipFill>
              <a:blip r:embed="rId3"/>
              <a:stretch>
                <a:fillRect/>
              </a:stretch>
            </p:blipFill>
            <p:spPr>
              <a:xfrm>
                <a:off x="3829395" y="7363005"/>
                <a:ext cx="18000" cy="27360"/>
              </a:xfrm>
              <a:prstGeom prst="rect">
                <a:avLst/>
              </a:prstGeom>
            </p:spPr>
          </p:pic>
        </mc:Fallback>
      </mc:AlternateContent>
      <p:pic>
        <p:nvPicPr>
          <p:cNvPr id="9" name="Picture 8" descr="A picture containing sitting, indoor, computer, table&#10;&#10;Description automatically generated">
            <a:extLst>
              <a:ext uri="{FF2B5EF4-FFF2-40B4-BE49-F238E27FC236}">
                <a16:creationId xmlns:a16="http://schemas.microsoft.com/office/drawing/2014/main" id="{1DAE1C08-EC16-455B-8DBF-CBE464EE920F}"/>
              </a:ext>
            </a:extLst>
          </p:cNvPr>
          <p:cNvPicPr>
            <a:picLocks noChangeAspect="1"/>
          </p:cNvPicPr>
          <p:nvPr/>
        </p:nvPicPr>
        <p:blipFill>
          <a:blip r:embed="rId4"/>
          <a:stretch>
            <a:fillRect/>
          </a:stretch>
        </p:blipFill>
        <p:spPr>
          <a:xfrm>
            <a:off x="26606" y="0"/>
            <a:ext cx="12237222" cy="7648264"/>
          </a:xfrm>
          <a:prstGeom prst="rect">
            <a:avLst/>
          </a:prstGeom>
        </p:spPr>
      </p:pic>
      <p:sp>
        <p:nvSpPr>
          <p:cNvPr id="3" name="Subtitle 2">
            <a:extLst>
              <a:ext uri="{FF2B5EF4-FFF2-40B4-BE49-F238E27FC236}">
                <a16:creationId xmlns:a16="http://schemas.microsoft.com/office/drawing/2014/main" id="{1811CCB4-5A42-4506-A2DE-4A66CDA93F09}"/>
              </a:ext>
            </a:extLst>
          </p:cNvPr>
          <p:cNvSpPr>
            <a:spLocks noGrp="1"/>
          </p:cNvSpPr>
          <p:nvPr>
            <p:ph type="subTitle" idx="1"/>
          </p:nvPr>
        </p:nvSpPr>
        <p:spPr>
          <a:xfrm>
            <a:off x="436932" y="1263704"/>
            <a:ext cx="6409743" cy="1346492"/>
          </a:xfrm>
        </p:spPr>
        <p:txBody>
          <a:bodyPr>
            <a:normAutofit/>
          </a:bodyPr>
          <a:lstStyle/>
          <a:p>
            <a:pPr>
              <a:lnSpc>
                <a:spcPct val="110000"/>
              </a:lnSpc>
            </a:pPr>
            <a:r>
              <a:rPr lang="en-US" sz="1200" b="1" dirty="0">
                <a:latin typeface="Space Mono" panose="02000509040000020004" pitchFamily="49" charset="0"/>
              </a:rPr>
              <a:t>Pima’s Team:</a:t>
            </a:r>
          </a:p>
          <a:p>
            <a:pPr>
              <a:lnSpc>
                <a:spcPct val="110000"/>
              </a:lnSpc>
            </a:pPr>
            <a:r>
              <a:rPr lang="en-US" sz="1200" b="1" dirty="0">
                <a:latin typeface="Space Mono" panose="02000509040000020004" pitchFamily="49" charset="0"/>
              </a:rPr>
              <a:t>Quynn Bell, Zach Moir, Maximo Esquivel, Andres Zavala</a:t>
            </a:r>
          </a:p>
          <a:p>
            <a:pPr>
              <a:lnSpc>
                <a:spcPct val="110000"/>
              </a:lnSpc>
            </a:pPr>
            <a:r>
              <a:rPr lang="en-US" sz="1200" b="1" dirty="0">
                <a:latin typeface="Space Mono" panose="02000509040000020004" pitchFamily="49" charset="0"/>
              </a:rPr>
              <a:t>Briana </a:t>
            </a:r>
            <a:r>
              <a:rPr lang="en-US" sz="1200" b="1" dirty="0" err="1">
                <a:latin typeface="Space Mono" panose="02000509040000020004" pitchFamily="49" charset="0"/>
              </a:rPr>
              <a:t>Pomales</a:t>
            </a:r>
            <a:r>
              <a:rPr lang="en-US" sz="1200" b="1" dirty="0">
                <a:latin typeface="Space Mono" panose="02000509040000020004" pitchFamily="49" charset="0"/>
              </a:rPr>
              <a:t>, Nathan </a:t>
            </a:r>
            <a:r>
              <a:rPr lang="en-US" sz="1200" b="1" dirty="0" err="1">
                <a:latin typeface="Space Mono" panose="02000509040000020004" pitchFamily="49" charset="0"/>
              </a:rPr>
              <a:t>Vandivort</a:t>
            </a:r>
            <a:r>
              <a:rPr lang="en-US" sz="1200" b="1" dirty="0">
                <a:latin typeface="Space Mono" panose="02000509040000020004" pitchFamily="49" charset="0"/>
              </a:rPr>
              <a:t>, Michelle Burr, </a:t>
            </a:r>
            <a:r>
              <a:rPr lang="en-US" sz="1200" b="1" dirty="0" err="1">
                <a:latin typeface="Space Mono" panose="02000509040000020004" pitchFamily="49" charset="0"/>
              </a:rPr>
              <a:t>Estaven</a:t>
            </a:r>
            <a:r>
              <a:rPr lang="en-US" sz="1200" b="1" dirty="0">
                <a:latin typeface="Space Mono" panose="02000509040000020004" pitchFamily="49" charset="0"/>
              </a:rPr>
              <a:t> Cleveland</a:t>
            </a:r>
          </a:p>
          <a:p>
            <a:pPr>
              <a:lnSpc>
                <a:spcPct val="110000"/>
              </a:lnSpc>
            </a:pPr>
            <a:endParaRPr lang="en-US" dirty="0">
              <a:latin typeface="Space Mono" panose="02000509040000020004" pitchFamily="49" charset="0"/>
            </a:endParaRPr>
          </a:p>
        </p:txBody>
      </p:sp>
      <p:cxnSp>
        <p:nvCxnSpPr>
          <p:cNvPr id="12" name="Straight Connector 11">
            <a:extLst>
              <a:ext uri="{FF2B5EF4-FFF2-40B4-BE49-F238E27FC236}">
                <a16:creationId xmlns:a16="http://schemas.microsoft.com/office/drawing/2014/main" id="{54417E9A-885B-4AB5-82EC-43B6D9F71BAD}"/>
              </a:ext>
              <a:ext uri="{C183D7F6-B498-43B3-948B-1728B52AA6E4}">
                <adec:decorative xmlns:adec="http://schemas.microsoft.com/office/drawing/2017/decorative" xmlns="" val="1"/>
              </a:ext>
            </a:extLst>
          </p:cNvPr>
          <p:cNvCxnSpPr>
            <a:cxnSpLocks/>
          </p:cNvCxnSpPr>
          <p:nvPr/>
        </p:nvCxnSpPr>
        <p:spPr>
          <a:xfrm>
            <a:off x="236407" y="1255417"/>
            <a:ext cx="4792793" cy="0"/>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44A5B7E-0F58-488F-B149-1D1DC9B6B9AA}"/>
              </a:ext>
            </a:extLst>
          </p:cNvPr>
          <p:cNvSpPr>
            <a:spLocks noGrp="1"/>
          </p:cNvSpPr>
          <p:nvPr>
            <p:ph type="ctrTitle"/>
          </p:nvPr>
        </p:nvSpPr>
        <p:spPr>
          <a:xfrm>
            <a:off x="436933" y="532088"/>
            <a:ext cx="4331010" cy="715043"/>
          </a:xfrm>
        </p:spPr>
        <p:txBody>
          <a:bodyPr>
            <a:noAutofit/>
          </a:bodyPr>
          <a:lstStyle/>
          <a:p>
            <a:r>
              <a:rPr lang="en-US" sz="2400" dirty="0">
                <a:latin typeface="Space Mono" panose="02000509040000020004" pitchFamily="49" charset="0"/>
              </a:rPr>
              <a:t>Pima Community College</a:t>
            </a:r>
            <a:br>
              <a:rPr lang="en-US" sz="2400" dirty="0">
                <a:latin typeface="Space Mono" panose="02000509040000020004" pitchFamily="49" charset="0"/>
              </a:rPr>
            </a:br>
            <a:r>
              <a:rPr lang="en-US" sz="2400" dirty="0">
                <a:latin typeface="Space Mono" panose="02000509040000020004" pitchFamily="49" charset="0"/>
              </a:rPr>
              <a:t>NASA Ascend 2020</a:t>
            </a:r>
          </a:p>
        </p:txBody>
      </p:sp>
      <p:pic>
        <p:nvPicPr>
          <p:cNvPr id="10" name="Picture 9">
            <a:extLst>
              <a:ext uri="{FF2B5EF4-FFF2-40B4-BE49-F238E27FC236}">
                <a16:creationId xmlns:a16="http://schemas.microsoft.com/office/drawing/2014/main" id="{04C6AC2B-A132-4289-8EAB-9CE136AB1835}"/>
              </a:ext>
            </a:extLst>
          </p:cNvPr>
          <p:cNvPicPr>
            <a:picLocks noChangeAspect="1"/>
          </p:cNvPicPr>
          <p:nvPr/>
        </p:nvPicPr>
        <p:blipFill>
          <a:blip r:embed="rId5"/>
          <a:stretch>
            <a:fillRect/>
          </a:stretch>
        </p:blipFill>
        <p:spPr>
          <a:xfrm>
            <a:off x="9435044" y="-338191"/>
            <a:ext cx="2828784" cy="3170643"/>
          </a:xfrm>
          <a:prstGeom prst="rect">
            <a:avLst/>
          </a:prstGeom>
        </p:spPr>
      </p:pic>
      <p:pic>
        <p:nvPicPr>
          <p:cNvPr id="5" name="Picture 4" descr="A picture containing indoor, table, sitting, black&#10;&#10;Description automatically generated">
            <a:extLst>
              <a:ext uri="{FF2B5EF4-FFF2-40B4-BE49-F238E27FC236}">
                <a16:creationId xmlns:a16="http://schemas.microsoft.com/office/drawing/2014/main" id="{A3D8C3C0-04C8-4E3E-AB97-0E738F6262BB}"/>
              </a:ext>
            </a:extLst>
          </p:cNvPr>
          <p:cNvPicPr>
            <a:picLocks noChangeAspect="1"/>
          </p:cNvPicPr>
          <p:nvPr/>
        </p:nvPicPr>
        <p:blipFill>
          <a:blip r:embed="rId6"/>
          <a:stretch>
            <a:fillRect/>
          </a:stretch>
        </p:blipFill>
        <p:spPr>
          <a:xfrm rot="20421284">
            <a:off x="7718690" y="1064441"/>
            <a:ext cx="1795957" cy="1391593"/>
          </a:xfrm>
          <a:prstGeom prst="rect">
            <a:avLst/>
          </a:prstGeom>
        </p:spPr>
      </p:pic>
    </p:spTree>
    <p:extLst>
      <p:ext uri="{BB962C8B-B14F-4D97-AF65-F5344CB8AC3E}">
        <p14:creationId xmlns:p14="http://schemas.microsoft.com/office/powerpoint/2010/main" val="2909007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E1FE317-8570-4C97-849A-322043F64298}"/>
              </a:ext>
            </a:extLst>
          </p:cNvPr>
          <p:cNvSpPr>
            <a:spLocks noGrp="1"/>
          </p:cNvSpPr>
          <p:nvPr>
            <p:ph type="ctrTitle"/>
          </p:nvPr>
        </p:nvSpPr>
        <p:spPr>
          <a:xfrm>
            <a:off x="468229" y="1122362"/>
            <a:ext cx="6264443" cy="466657"/>
          </a:xfrm>
        </p:spPr>
        <p:txBody>
          <a:bodyPr>
            <a:normAutofit/>
          </a:bodyPr>
          <a:lstStyle/>
          <a:p>
            <a:r>
              <a:rPr lang="en-US" sz="2400" dirty="0">
                <a:latin typeface="Space Mono" panose="02000509040000020004" pitchFamily="49" charset="0"/>
              </a:rPr>
              <a:t>Kodak Orbit360 4K Camera</a:t>
            </a:r>
          </a:p>
        </p:txBody>
      </p:sp>
      <p:sp>
        <p:nvSpPr>
          <p:cNvPr id="3" name="Subtitle 2">
            <a:extLst>
              <a:ext uri="{FF2B5EF4-FFF2-40B4-BE49-F238E27FC236}">
                <a16:creationId xmlns:a16="http://schemas.microsoft.com/office/drawing/2014/main" id="{1811CCB4-5A42-4506-A2DE-4A66CDA93F09}"/>
              </a:ext>
            </a:extLst>
          </p:cNvPr>
          <p:cNvSpPr>
            <a:spLocks noGrp="1"/>
          </p:cNvSpPr>
          <p:nvPr>
            <p:ph type="subTitle" idx="1"/>
          </p:nvPr>
        </p:nvSpPr>
        <p:spPr>
          <a:xfrm>
            <a:off x="585537" y="1727130"/>
            <a:ext cx="6470106" cy="3403735"/>
          </a:xfrm>
        </p:spPr>
        <p:txBody>
          <a:bodyPr>
            <a:noAutofit/>
          </a:bodyPr>
          <a:lstStyle/>
          <a:p>
            <a:pPr>
              <a:lnSpc>
                <a:spcPct val="110000"/>
              </a:lnSpc>
            </a:pPr>
            <a:r>
              <a:rPr lang="en-US" sz="1400" dirty="0">
                <a:latin typeface="Space Mono" panose="02000509040000020004" pitchFamily="49" charset="0"/>
              </a:rPr>
              <a:t>Our team decided to attach a 360 camera to the payload which will offer a VR experience of the launch. This camera was chosen for its size and performance.</a:t>
            </a:r>
          </a:p>
          <a:p>
            <a:pPr>
              <a:lnSpc>
                <a:spcPct val="110000"/>
              </a:lnSpc>
            </a:pPr>
            <a:endParaRPr lang="en-US" sz="1400" dirty="0">
              <a:latin typeface="Space Mono" panose="02000509040000020004" pitchFamily="49" charset="0"/>
            </a:endParaRPr>
          </a:p>
          <a:p>
            <a:pPr>
              <a:lnSpc>
                <a:spcPct val="110000"/>
              </a:lnSpc>
            </a:pPr>
            <a:r>
              <a:rPr lang="en-US" sz="1400" dirty="0">
                <a:latin typeface="Space Mono" panose="02000509040000020004" pitchFamily="49" charset="0"/>
              </a:rPr>
              <a:t>Kodak Orbit360 Specs:</a:t>
            </a:r>
          </a:p>
          <a:p>
            <a:pPr marL="285750" indent="-285750">
              <a:lnSpc>
                <a:spcPct val="110000"/>
              </a:lnSpc>
              <a:buFont typeface="Arial" panose="020B0604020202020204" pitchFamily="34" charset="0"/>
              <a:buChar char="•"/>
            </a:pPr>
            <a:r>
              <a:rPr lang="en-US" sz="1400" dirty="0">
                <a:latin typeface="Space Mono" panose="02000509040000020004" pitchFamily="49" charset="0"/>
              </a:rPr>
              <a:t>360° Spherical/VR Mode (Lens A &amp; B) 27MP: (2:1) 7360x3680, 15MP: (2:1) 5520x2760; Dual Dome (Lens A &amp; B) (2:1)27MP: 7360x3680, (2:1) 15MP: 5520x2760</a:t>
            </a:r>
          </a:p>
          <a:p>
            <a:pPr marL="285750" indent="-285750">
              <a:lnSpc>
                <a:spcPct val="110000"/>
              </a:lnSpc>
              <a:buFont typeface="Arial" panose="020B0604020202020204" pitchFamily="34" charset="0"/>
              <a:buChar char="•"/>
            </a:pPr>
            <a:r>
              <a:rPr lang="en-US" sz="1400" dirty="0">
                <a:latin typeface="Space Mono" panose="02000509040000020004" pitchFamily="49" charset="0"/>
              </a:rPr>
              <a:t>Bluetooth 4.1</a:t>
            </a:r>
          </a:p>
          <a:p>
            <a:pPr marL="285750" indent="-285750">
              <a:lnSpc>
                <a:spcPct val="110000"/>
              </a:lnSpc>
              <a:buFont typeface="Arial" panose="020B0604020202020204" pitchFamily="34" charset="0"/>
              <a:buChar char="•"/>
            </a:pPr>
            <a:r>
              <a:rPr lang="en-US" sz="1400" dirty="0" err="1">
                <a:latin typeface="Space Mono" panose="02000509040000020004" pitchFamily="49" charset="0"/>
              </a:rPr>
              <a:t>Rechargable</a:t>
            </a:r>
            <a:r>
              <a:rPr lang="en-US" sz="1400" dirty="0">
                <a:latin typeface="Space Mono" panose="02000509040000020004" pitchFamily="49" charset="0"/>
              </a:rPr>
              <a:t> Li-ion Battery, 3.6V 1250mAh</a:t>
            </a:r>
          </a:p>
          <a:p>
            <a:pPr marL="285750" indent="-285750">
              <a:lnSpc>
                <a:spcPct val="110000"/>
              </a:lnSpc>
              <a:buFont typeface="Arial" panose="020B0604020202020204" pitchFamily="34" charset="0"/>
              <a:buChar char="•"/>
            </a:pPr>
            <a:r>
              <a:rPr lang="en-US" sz="1400" dirty="0" err="1">
                <a:latin typeface="Space Mono" panose="02000509040000020004" pitchFamily="49" charset="0"/>
              </a:rPr>
              <a:t>Splashproof</a:t>
            </a:r>
            <a:r>
              <a:rPr lang="en-US" sz="1400" dirty="0">
                <a:latin typeface="Space Mono" panose="02000509040000020004" pitchFamily="49" charset="0"/>
              </a:rPr>
              <a:t>, Shockproof, Freezeproof and Dustproof</a:t>
            </a:r>
          </a:p>
          <a:p>
            <a:pPr marL="285750" indent="-285750">
              <a:lnSpc>
                <a:spcPct val="110000"/>
              </a:lnSpc>
              <a:buFont typeface="Arial" panose="020B0604020202020204" pitchFamily="34" charset="0"/>
              <a:buChar char="•"/>
            </a:pPr>
            <a:r>
              <a:rPr lang="en-US" sz="1400" dirty="0">
                <a:latin typeface="Space Mono" panose="02000509040000020004" pitchFamily="49" charset="0"/>
              </a:rPr>
              <a:t>Final weight of 5.5 OZ</a:t>
            </a:r>
          </a:p>
        </p:txBody>
      </p:sp>
      <mc:AlternateContent xmlns:mc="http://schemas.openxmlformats.org/markup-compatibility/2006" xmlns:p14="http://schemas.microsoft.com/office/powerpoint/2010/main">
        <mc:Choice Requires="p14">
          <p:contentPart p14:bwMode="auto" r:id="rId3">
            <p14:nvContentPartPr>
              <p14:cNvPr id="7" name="Ink 6" descr="Drawing point">
                <a:extLst>
                  <a:ext uri="{FF2B5EF4-FFF2-40B4-BE49-F238E27FC236}">
                    <a16:creationId xmlns:a16="http://schemas.microsoft.com/office/drawing/2014/main" id="{9FE62378-625A-40E4-A5E5-226DF2DDE541}"/>
                  </a:ext>
                </a:extLst>
              </p14:cNvPr>
              <p14:cNvContentPartPr/>
              <p14:nvPr/>
            </p14:nvContentPartPr>
            <p14:xfrm>
              <a:off x="-3428678" y="8639331"/>
              <a:ext cx="360" cy="9720"/>
            </p14:xfrm>
          </p:contentPart>
        </mc:Choice>
        <mc:Fallback xmlns="">
          <p:pic>
            <p:nvPicPr>
              <p:cNvPr id="7" name="Ink 6" descr="Drawing point">
                <a:extLst>
                  <a:ext uri="{FF2B5EF4-FFF2-40B4-BE49-F238E27FC236}">
                    <a16:creationId xmlns:a16="http://schemas.microsoft.com/office/drawing/2014/main" id="{9FE62378-625A-40E4-A5E5-226DF2DDE541}"/>
                  </a:ext>
                </a:extLst>
              </p:cNvPr>
              <p:cNvPicPr/>
              <p:nvPr/>
            </p:nvPicPr>
            <p:blipFill>
              <a:blip r:embed="rId7"/>
              <a:stretch>
                <a:fillRect/>
              </a:stretch>
            </p:blipFill>
            <p:spPr>
              <a:xfrm>
                <a:off x="-3437678" y="8630331"/>
                <a:ext cx="18000" cy="27360"/>
              </a:xfrm>
              <a:prstGeom prst="rect">
                <a:avLst/>
              </a:prstGeom>
            </p:spPr>
          </p:pic>
        </mc:Fallback>
      </mc:AlternateContent>
      <p:cxnSp>
        <p:nvCxnSpPr>
          <p:cNvPr id="15" name="Straight Connector 14">
            <a:extLst>
              <a:ext uri="{FF2B5EF4-FFF2-40B4-BE49-F238E27FC236}">
                <a16:creationId xmlns:a16="http://schemas.microsoft.com/office/drawing/2014/main" id="{8F2F4B2C-FE61-4FA3-8045-22A4CA454824}"/>
              </a:ext>
              <a:ext uri="{C183D7F6-B498-43B3-948B-1728B52AA6E4}">
                <adec:decorative xmlns:adec="http://schemas.microsoft.com/office/drawing/2017/decorative" xmlns="" val="1"/>
              </a:ext>
            </a:extLst>
          </p:cNvPr>
          <p:cNvCxnSpPr>
            <a:cxnSpLocks/>
          </p:cNvCxnSpPr>
          <p:nvPr/>
        </p:nvCxnSpPr>
        <p:spPr>
          <a:xfrm>
            <a:off x="585537" y="1589019"/>
            <a:ext cx="6470106" cy="0"/>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16" name="Picture 15" descr="Encircled red dot">
            <a:extLst>
              <a:ext uri="{FF2B5EF4-FFF2-40B4-BE49-F238E27FC236}">
                <a16:creationId xmlns:a16="http://schemas.microsoft.com/office/drawing/2014/main" id="{430157DC-AA3D-44C1-BC60-E2120D5014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4703" y="1450906"/>
            <a:ext cx="276225" cy="276225"/>
          </a:xfrm>
          <a:prstGeom prst="rect">
            <a:avLst/>
          </a:prstGeom>
        </p:spPr>
      </p:pic>
      <p:pic>
        <p:nvPicPr>
          <p:cNvPr id="1026" name="Picture 2">
            <a:extLst>
              <a:ext uri="{FF2B5EF4-FFF2-40B4-BE49-F238E27FC236}">
                <a16:creationId xmlns:a16="http://schemas.microsoft.com/office/drawing/2014/main" id="{D836A2C8-6A26-4099-A027-AF19B8C1032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02516" y="419395"/>
            <a:ext cx="3263315" cy="2339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169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E1FE317-8570-4C97-849A-322043F64298}"/>
              </a:ext>
            </a:extLst>
          </p:cNvPr>
          <p:cNvSpPr>
            <a:spLocks noGrp="1"/>
          </p:cNvSpPr>
          <p:nvPr>
            <p:ph type="ctrTitle"/>
          </p:nvPr>
        </p:nvSpPr>
        <p:spPr>
          <a:xfrm>
            <a:off x="320840" y="730458"/>
            <a:ext cx="6585285" cy="550764"/>
          </a:xfrm>
        </p:spPr>
        <p:txBody>
          <a:bodyPr>
            <a:normAutofit/>
          </a:bodyPr>
          <a:lstStyle/>
          <a:p>
            <a:r>
              <a:rPr lang="en-US" dirty="0">
                <a:latin typeface="Space Mono" panose="02000509040000020004" pitchFamily="49" charset="0"/>
              </a:rPr>
              <a:t>PAYLOAD TESTING PROCESS</a:t>
            </a:r>
          </a:p>
        </p:txBody>
      </p:sp>
      <p:sp>
        <p:nvSpPr>
          <p:cNvPr id="3" name="Subtitle 2">
            <a:extLst>
              <a:ext uri="{FF2B5EF4-FFF2-40B4-BE49-F238E27FC236}">
                <a16:creationId xmlns:a16="http://schemas.microsoft.com/office/drawing/2014/main" id="{1811CCB4-5A42-4506-A2DE-4A66CDA93F09}"/>
              </a:ext>
            </a:extLst>
          </p:cNvPr>
          <p:cNvSpPr>
            <a:spLocks noGrp="1"/>
          </p:cNvSpPr>
          <p:nvPr>
            <p:ph type="subTitle" idx="1"/>
          </p:nvPr>
        </p:nvSpPr>
        <p:spPr>
          <a:xfrm>
            <a:off x="429893" y="1337368"/>
            <a:ext cx="6323833" cy="5114707"/>
          </a:xfrm>
        </p:spPr>
        <p:txBody>
          <a:bodyPr>
            <a:normAutofit/>
          </a:bodyPr>
          <a:lstStyle/>
          <a:p>
            <a:pPr>
              <a:lnSpc>
                <a:spcPct val="110000"/>
              </a:lnSpc>
            </a:pPr>
            <a:r>
              <a:rPr lang="en-US" sz="1800" dirty="0">
                <a:latin typeface="Space Mono" panose="02000509040000020004" pitchFamily="49" charset="0"/>
              </a:rPr>
              <a:t>During the testing process, the electronics and structural integrity of the payload capsule were stressed. </a:t>
            </a:r>
          </a:p>
          <a:p>
            <a:pPr>
              <a:lnSpc>
                <a:spcPct val="110000"/>
              </a:lnSpc>
            </a:pPr>
            <a:r>
              <a:rPr lang="en-US" sz="1800" dirty="0">
                <a:latin typeface="Space Mono" panose="02000509040000020004" pitchFamily="49" charset="0"/>
              </a:rPr>
              <a:t>The electronics were testes for; </a:t>
            </a:r>
          </a:p>
          <a:p>
            <a:pPr marL="285750" indent="-285750">
              <a:lnSpc>
                <a:spcPct val="110000"/>
              </a:lnSpc>
              <a:buFont typeface="Arial" panose="020B0604020202020204" pitchFamily="34" charset="0"/>
              <a:buChar char="•"/>
            </a:pPr>
            <a:r>
              <a:rPr lang="en-US" sz="1800" dirty="0">
                <a:latin typeface="Space Mono" panose="02000509040000020004" pitchFamily="49" charset="0"/>
              </a:rPr>
              <a:t>Run time </a:t>
            </a:r>
          </a:p>
          <a:p>
            <a:pPr marL="285750" indent="-285750">
              <a:lnSpc>
                <a:spcPct val="110000"/>
              </a:lnSpc>
              <a:buFont typeface="Arial" panose="020B0604020202020204" pitchFamily="34" charset="0"/>
              <a:buChar char="•"/>
            </a:pPr>
            <a:r>
              <a:rPr lang="en-US" sz="1800" dirty="0">
                <a:latin typeface="Space Mono" panose="02000509040000020004" pitchFamily="49" charset="0"/>
              </a:rPr>
              <a:t>Temperature and environmental changes</a:t>
            </a:r>
          </a:p>
          <a:p>
            <a:pPr marL="285750" indent="-285750">
              <a:lnSpc>
                <a:spcPct val="110000"/>
              </a:lnSpc>
              <a:buFont typeface="Arial" panose="020B0604020202020204" pitchFamily="34" charset="0"/>
              <a:buChar char="•"/>
            </a:pPr>
            <a:r>
              <a:rPr lang="en-US" sz="1800" dirty="0">
                <a:latin typeface="Space Mono" panose="02000509040000020004" pitchFamily="49" charset="0"/>
              </a:rPr>
              <a:t>Combination of runtime and temperature changes</a:t>
            </a:r>
          </a:p>
          <a:p>
            <a:pPr>
              <a:lnSpc>
                <a:spcPct val="110000"/>
              </a:lnSpc>
            </a:pPr>
            <a:r>
              <a:rPr lang="en-US" sz="1800" dirty="0">
                <a:latin typeface="Space Mono" panose="02000509040000020004" pitchFamily="49" charset="0"/>
              </a:rPr>
              <a:t>The payload capsule itself was tested for;</a:t>
            </a:r>
          </a:p>
          <a:p>
            <a:pPr marL="285750" indent="-285750">
              <a:lnSpc>
                <a:spcPct val="110000"/>
              </a:lnSpc>
              <a:buFont typeface="Arial" panose="020B0604020202020204" pitchFamily="34" charset="0"/>
              <a:buChar char="•"/>
            </a:pPr>
            <a:r>
              <a:rPr lang="en-US" sz="1800" dirty="0">
                <a:latin typeface="Space Mono" panose="02000509040000020004" pitchFamily="49" charset="0"/>
              </a:rPr>
              <a:t>Capsule strength </a:t>
            </a:r>
          </a:p>
          <a:p>
            <a:pPr marL="285750" indent="-285750">
              <a:lnSpc>
                <a:spcPct val="110000"/>
              </a:lnSpc>
              <a:buFont typeface="Arial" panose="020B0604020202020204" pitchFamily="34" charset="0"/>
              <a:buChar char="•"/>
            </a:pPr>
            <a:r>
              <a:rPr lang="en-US" sz="1800" dirty="0">
                <a:latin typeface="Space Mono" panose="02000509040000020004" pitchFamily="49" charset="0"/>
              </a:rPr>
              <a:t>Shock absorption</a:t>
            </a:r>
          </a:p>
          <a:p>
            <a:pPr marL="285750" indent="-285750">
              <a:lnSpc>
                <a:spcPct val="110000"/>
              </a:lnSpc>
              <a:buFont typeface="Arial" panose="020B0604020202020204" pitchFamily="34" charset="0"/>
              <a:buChar char="•"/>
            </a:pPr>
            <a:r>
              <a:rPr lang="en-US" sz="1800" dirty="0">
                <a:latin typeface="Space Mono" panose="02000509040000020004" pitchFamily="49" charset="0"/>
              </a:rPr>
              <a:t>Temperature and environmental changes</a:t>
            </a:r>
          </a:p>
        </p:txBody>
      </p:sp>
      <mc:AlternateContent xmlns:mc="http://schemas.openxmlformats.org/markup-compatibility/2006" xmlns:p14="http://schemas.microsoft.com/office/powerpoint/2010/main">
        <mc:Choice Requires="p14">
          <p:contentPart p14:bwMode="auto" r:id="rId3">
            <p14:nvContentPartPr>
              <p14:cNvPr id="7" name="Ink 6" descr="Drawing point">
                <a:extLst>
                  <a:ext uri="{FF2B5EF4-FFF2-40B4-BE49-F238E27FC236}">
                    <a16:creationId xmlns:a16="http://schemas.microsoft.com/office/drawing/2014/main" id="{9FE62378-625A-40E4-A5E5-226DF2DDE541}"/>
                  </a:ext>
                </a:extLst>
              </p14:cNvPr>
              <p14:cNvContentPartPr/>
              <p14:nvPr/>
            </p14:nvContentPartPr>
            <p14:xfrm>
              <a:off x="-3428678" y="8639331"/>
              <a:ext cx="360" cy="9720"/>
            </p14:xfrm>
          </p:contentPart>
        </mc:Choice>
        <mc:Fallback xmlns="">
          <p:pic>
            <p:nvPicPr>
              <p:cNvPr id="7" name="Ink 6" descr="Drawing point">
                <a:extLst>
                  <a:ext uri="{FF2B5EF4-FFF2-40B4-BE49-F238E27FC236}">
                    <a16:creationId xmlns:a16="http://schemas.microsoft.com/office/drawing/2014/main" id="{9FE62378-625A-40E4-A5E5-226DF2DDE541}"/>
                  </a:ext>
                </a:extLst>
              </p:cNvPr>
              <p:cNvPicPr/>
              <p:nvPr/>
            </p:nvPicPr>
            <p:blipFill>
              <a:blip r:embed="rId7"/>
              <a:stretch>
                <a:fillRect/>
              </a:stretch>
            </p:blipFill>
            <p:spPr>
              <a:xfrm>
                <a:off x="-3437678" y="8630331"/>
                <a:ext cx="18000" cy="27360"/>
              </a:xfrm>
              <a:prstGeom prst="rect">
                <a:avLst/>
              </a:prstGeom>
            </p:spPr>
          </p:pic>
        </mc:Fallback>
      </mc:AlternateContent>
      <p:cxnSp>
        <p:nvCxnSpPr>
          <p:cNvPr id="15" name="Straight Connector 14">
            <a:extLst>
              <a:ext uri="{FF2B5EF4-FFF2-40B4-BE49-F238E27FC236}">
                <a16:creationId xmlns:a16="http://schemas.microsoft.com/office/drawing/2014/main" id="{8F2F4B2C-FE61-4FA3-8045-22A4CA454824}"/>
              </a:ext>
              <a:ext uri="{C183D7F6-B498-43B3-948B-1728B52AA6E4}">
                <adec:decorative xmlns:adec="http://schemas.microsoft.com/office/drawing/2017/decorative" xmlns="" val="1"/>
              </a:ext>
            </a:extLst>
          </p:cNvPr>
          <p:cNvCxnSpPr>
            <a:cxnSpLocks/>
          </p:cNvCxnSpPr>
          <p:nvPr/>
        </p:nvCxnSpPr>
        <p:spPr>
          <a:xfrm>
            <a:off x="299678" y="1171925"/>
            <a:ext cx="6454048" cy="0"/>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16" name="Picture 15" descr="Encircled red dot">
            <a:extLst>
              <a:ext uri="{FF2B5EF4-FFF2-40B4-BE49-F238E27FC236}">
                <a16:creationId xmlns:a16="http://schemas.microsoft.com/office/drawing/2014/main" id="{430157DC-AA3D-44C1-BC60-E2120D5014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15613" y="1061143"/>
            <a:ext cx="276225" cy="276225"/>
          </a:xfrm>
          <a:prstGeom prst="rect">
            <a:avLst/>
          </a:prstGeom>
        </p:spPr>
      </p:pic>
      <p:pic>
        <p:nvPicPr>
          <p:cNvPr id="4" name="Picture 3" descr="A picture containing indoor, sitting, small, black&#10;&#10;Description automatically generated">
            <a:extLst>
              <a:ext uri="{FF2B5EF4-FFF2-40B4-BE49-F238E27FC236}">
                <a16:creationId xmlns:a16="http://schemas.microsoft.com/office/drawing/2014/main" id="{58619BDD-66EB-420A-81E7-0E08FB74C1D2}"/>
              </a:ext>
            </a:extLst>
          </p:cNvPr>
          <p:cNvPicPr>
            <a:picLocks noChangeAspect="1"/>
          </p:cNvPicPr>
          <p:nvPr/>
        </p:nvPicPr>
        <p:blipFill>
          <a:blip r:embed="rId9"/>
          <a:stretch>
            <a:fillRect/>
          </a:stretch>
        </p:blipFill>
        <p:spPr>
          <a:xfrm>
            <a:off x="7182414" y="730458"/>
            <a:ext cx="4579693" cy="2226360"/>
          </a:xfrm>
          <a:prstGeom prst="rect">
            <a:avLst/>
          </a:prstGeom>
        </p:spPr>
      </p:pic>
      <p:sp>
        <p:nvSpPr>
          <p:cNvPr id="6" name="TextBox 5">
            <a:extLst>
              <a:ext uri="{FF2B5EF4-FFF2-40B4-BE49-F238E27FC236}">
                <a16:creationId xmlns:a16="http://schemas.microsoft.com/office/drawing/2014/main" id="{38EBE0F2-3DC8-4436-9ABE-FE9C08CCB67E}"/>
              </a:ext>
            </a:extLst>
          </p:cNvPr>
          <p:cNvSpPr txBox="1"/>
          <p:nvPr/>
        </p:nvSpPr>
        <p:spPr>
          <a:xfrm>
            <a:off x="7730437" y="2956818"/>
            <a:ext cx="3483646" cy="246221"/>
          </a:xfrm>
          <a:prstGeom prst="rect">
            <a:avLst/>
          </a:prstGeom>
          <a:noFill/>
        </p:spPr>
        <p:txBody>
          <a:bodyPr wrap="none" rtlCol="0">
            <a:spAutoFit/>
          </a:bodyPr>
          <a:lstStyle/>
          <a:p>
            <a:r>
              <a:rPr lang="en-US" sz="1000" dirty="0">
                <a:solidFill>
                  <a:schemeClr val="bg1"/>
                </a:solidFill>
                <a:latin typeface="Space Mono" panose="02000509040000020004" pitchFamily="49" charset="0"/>
              </a:rPr>
              <a:t>Testing payload’s functionality in freezer</a:t>
            </a:r>
          </a:p>
        </p:txBody>
      </p:sp>
      <p:pic>
        <p:nvPicPr>
          <p:cNvPr id="5" name="Picture 4" descr="A close up of a device&#10;&#10;Description automatically generated">
            <a:extLst>
              <a:ext uri="{FF2B5EF4-FFF2-40B4-BE49-F238E27FC236}">
                <a16:creationId xmlns:a16="http://schemas.microsoft.com/office/drawing/2014/main" id="{9E0F9CED-210D-4898-B123-0444C059B582}"/>
              </a:ext>
            </a:extLst>
          </p:cNvPr>
          <p:cNvPicPr>
            <a:picLocks noChangeAspect="1"/>
          </p:cNvPicPr>
          <p:nvPr/>
        </p:nvPicPr>
        <p:blipFill>
          <a:blip r:embed="rId10"/>
          <a:stretch>
            <a:fillRect/>
          </a:stretch>
        </p:blipFill>
        <p:spPr>
          <a:xfrm>
            <a:off x="7181221" y="3429000"/>
            <a:ext cx="4580886" cy="2226360"/>
          </a:xfrm>
          <a:prstGeom prst="rect">
            <a:avLst/>
          </a:prstGeom>
        </p:spPr>
      </p:pic>
      <p:sp>
        <p:nvSpPr>
          <p:cNvPr id="8" name="TextBox 7">
            <a:extLst>
              <a:ext uri="{FF2B5EF4-FFF2-40B4-BE49-F238E27FC236}">
                <a16:creationId xmlns:a16="http://schemas.microsoft.com/office/drawing/2014/main" id="{0D239476-EE49-421A-A837-4DF602E89C93}"/>
              </a:ext>
            </a:extLst>
          </p:cNvPr>
          <p:cNvSpPr txBox="1"/>
          <p:nvPr/>
        </p:nvSpPr>
        <p:spPr>
          <a:xfrm>
            <a:off x="7729841" y="5655360"/>
            <a:ext cx="3483646" cy="246221"/>
          </a:xfrm>
          <a:prstGeom prst="rect">
            <a:avLst/>
          </a:prstGeom>
          <a:noFill/>
        </p:spPr>
        <p:txBody>
          <a:bodyPr wrap="none" rtlCol="0">
            <a:spAutoFit/>
          </a:bodyPr>
          <a:lstStyle/>
          <a:p>
            <a:r>
              <a:rPr lang="en-US" sz="1000" dirty="0">
                <a:solidFill>
                  <a:schemeClr val="bg1"/>
                </a:solidFill>
                <a:latin typeface="Space Mono" panose="02000509040000020004" pitchFamily="49" charset="0"/>
              </a:rPr>
              <a:t>Testing battery and runtime of electronics</a:t>
            </a:r>
          </a:p>
        </p:txBody>
      </p:sp>
    </p:spTree>
    <p:extLst>
      <p:ext uri="{BB962C8B-B14F-4D97-AF65-F5344CB8AC3E}">
        <p14:creationId xmlns:p14="http://schemas.microsoft.com/office/powerpoint/2010/main" val="2907750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E1FE317-8570-4C97-849A-322043F64298}"/>
              </a:ext>
            </a:extLst>
          </p:cNvPr>
          <p:cNvSpPr>
            <a:spLocks noGrp="1"/>
          </p:cNvSpPr>
          <p:nvPr>
            <p:ph type="ctrTitle"/>
          </p:nvPr>
        </p:nvSpPr>
        <p:spPr>
          <a:xfrm>
            <a:off x="6505792" y="675386"/>
            <a:ext cx="5069306" cy="466657"/>
          </a:xfrm>
        </p:spPr>
        <p:txBody>
          <a:bodyPr>
            <a:normAutofit fontScale="90000"/>
          </a:bodyPr>
          <a:lstStyle/>
          <a:p>
            <a:r>
              <a:rPr lang="en-US" dirty="0">
                <a:latin typeface="Space Mono" panose="02000509040000020004" pitchFamily="49" charset="0"/>
              </a:rPr>
              <a:t>PAYLOAD FINAL PREPERATIONS</a:t>
            </a:r>
          </a:p>
        </p:txBody>
      </p:sp>
      <mc:AlternateContent xmlns:mc="http://schemas.openxmlformats.org/markup-compatibility/2006" xmlns:p14="http://schemas.microsoft.com/office/powerpoint/2010/main">
        <mc:Choice Requires="p14">
          <p:contentPart p14:bwMode="auto" r:id="rId3">
            <p14:nvContentPartPr>
              <p14:cNvPr id="7" name="Ink 6" descr="Drawing point">
                <a:extLst>
                  <a:ext uri="{FF2B5EF4-FFF2-40B4-BE49-F238E27FC236}">
                    <a16:creationId xmlns:a16="http://schemas.microsoft.com/office/drawing/2014/main" id="{9FE62378-625A-40E4-A5E5-226DF2DDE541}"/>
                  </a:ext>
                </a:extLst>
              </p14:cNvPr>
              <p14:cNvContentPartPr/>
              <p14:nvPr/>
            </p14:nvContentPartPr>
            <p14:xfrm>
              <a:off x="-3428678" y="8639331"/>
              <a:ext cx="360" cy="9720"/>
            </p14:xfrm>
          </p:contentPart>
        </mc:Choice>
        <mc:Fallback xmlns="">
          <p:pic>
            <p:nvPicPr>
              <p:cNvPr id="7" name="Ink 6" descr="Drawing point">
                <a:extLst>
                  <a:ext uri="{FF2B5EF4-FFF2-40B4-BE49-F238E27FC236}">
                    <a16:creationId xmlns:a16="http://schemas.microsoft.com/office/drawing/2014/main" id="{9FE62378-625A-40E4-A5E5-226DF2DDE541}"/>
                  </a:ext>
                </a:extLst>
              </p:cNvPr>
              <p:cNvPicPr/>
              <p:nvPr/>
            </p:nvPicPr>
            <p:blipFill>
              <a:blip r:embed="rId7"/>
              <a:stretch>
                <a:fillRect/>
              </a:stretch>
            </p:blipFill>
            <p:spPr>
              <a:xfrm>
                <a:off x="-3437678" y="8630331"/>
                <a:ext cx="18000" cy="27360"/>
              </a:xfrm>
              <a:prstGeom prst="rect">
                <a:avLst/>
              </a:prstGeom>
            </p:spPr>
          </p:pic>
        </mc:Fallback>
      </mc:AlternateContent>
      <p:cxnSp>
        <p:nvCxnSpPr>
          <p:cNvPr id="15" name="Straight Connector 14">
            <a:extLst>
              <a:ext uri="{FF2B5EF4-FFF2-40B4-BE49-F238E27FC236}">
                <a16:creationId xmlns:a16="http://schemas.microsoft.com/office/drawing/2014/main" id="{8F2F4B2C-FE61-4FA3-8045-22A4CA454824}"/>
              </a:ext>
              <a:ext uri="{C183D7F6-B498-43B3-948B-1728B52AA6E4}">
                <adec:decorative xmlns:adec="http://schemas.microsoft.com/office/drawing/2017/decorative" xmlns="" val="1"/>
              </a:ext>
            </a:extLst>
          </p:cNvPr>
          <p:cNvCxnSpPr>
            <a:cxnSpLocks/>
          </p:cNvCxnSpPr>
          <p:nvPr/>
        </p:nvCxnSpPr>
        <p:spPr>
          <a:xfrm>
            <a:off x="5942200" y="1047599"/>
            <a:ext cx="5380873" cy="0"/>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16" name="Picture 15" descr="Encircled red dot">
            <a:extLst>
              <a:ext uri="{FF2B5EF4-FFF2-40B4-BE49-F238E27FC236}">
                <a16:creationId xmlns:a16="http://schemas.microsoft.com/office/drawing/2014/main" id="{430157DC-AA3D-44C1-BC60-E2120D5014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42668" y="918912"/>
            <a:ext cx="276225" cy="276225"/>
          </a:xfrm>
          <a:prstGeom prst="rect">
            <a:avLst/>
          </a:prstGeom>
        </p:spPr>
      </p:pic>
      <p:pic>
        <p:nvPicPr>
          <p:cNvPr id="6" name="Picture 5" descr="A close up of a device&#10;&#10;Description automatically generated">
            <a:extLst>
              <a:ext uri="{FF2B5EF4-FFF2-40B4-BE49-F238E27FC236}">
                <a16:creationId xmlns:a16="http://schemas.microsoft.com/office/drawing/2014/main" id="{2B372C62-6734-451C-AB61-E7EEE535743A}"/>
              </a:ext>
            </a:extLst>
          </p:cNvPr>
          <p:cNvPicPr>
            <a:picLocks noChangeAspect="1"/>
          </p:cNvPicPr>
          <p:nvPr/>
        </p:nvPicPr>
        <p:blipFill>
          <a:blip r:embed="rId9"/>
          <a:stretch>
            <a:fillRect/>
          </a:stretch>
        </p:blipFill>
        <p:spPr>
          <a:xfrm>
            <a:off x="5145742" y="1613559"/>
            <a:ext cx="6244382" cy="3035214"/>
          </a:xfrm>
          <a:prstGeom prst="rect">
            <a:avLst/>
          </a:prstGeom>
        </p:spPr>
      </p:pic>
      <p:sp>
        <p:nvSpPr>
          <p:cNvPr id="8" name="TextBox 7">
            <a:extLst>
              <a:ext uri="{FF2B5EF4-FFF2-40B4-BE49-F238E27FC236}">
                <a16:creationId xmlns:a16="http://schemas.microsoft.com/office/drawing/2014/main" id="{01CBE1C8-6C37-44BD-979A-87DE250C45EA}"/>
              </a:ext>
            </a:extLst>
          </p:cNvPr>
          <p:cNvSpPr txBox="1"/>
          <p:nvPr/>
        </p:nvSpPr>
        <p:spPr>
          <a:xfrm>
            <a:off x="7175326" y="4704156"/>
            <a:ext cx="2185214" cy="246221"/>
          </a:xfrm>
          <a:prstGeom prst="rect">
            <a:avLst/>
          </a:prstGeom>
          <a:noFill/>
        </p:spPr>
        <p:txBody>
          <a:bodyPr wrap="none" rtlCol="0">
            <a:spAutoFit/>
          </a:bodyPr>
          <a:lstStyle/>
          <a:p>
            <a:r>
              <a:rPr lang="en-US" sz="1000" dirty="0">
                <a:solidFill>
                  <a:schemeClr val="bg1"/>
                </a:solidFill>
              </a:rPr>
              <a:t>Fully finished payload ready for launch</a:t>
            </a:r>
          </a:p>
        </p:txBody>
      </p:sp>
      <p:pic>
        <p:nvPicPr>
          <p:cNvPr id="3" name="Picture 2" descr="A close up of a ramp&#10;&#10;Description automatically generated">
            <a:extLst>
              <a:ext uri="{FF2B5EF4-FFF2-40B4-BE49-F238E27FC236}">
                <a16:creationId xmlns:a16="http://schemas.microsoft.com/office/drawing/2014/main" id="{8692C951-4470-47C7-87D2-3B4557383A05}"/>
              </a:ext>
            </a:extLst>
          </p:cNvPr>
          <p:cNvPicPr>
            <a:picLocks noChangeAspect="1"/>
          </p:cNvPicPr>
          <p:nvPr/>
        </p:nvPicPr>
        <p:blipFill rotWithShape="1">
          <a:blip r:embed="rId10"/>
          <a:srcRect l="1" r="50415" b="9402"/>
          <a:stretch/>
        </p:blipFill>
        <p:spPr>
          <a:xfrm rot="5400000">
            <a:off x="1576591" y="751171"/>
            <a:ext cx="2336377" cy="2074620"/>
          </a:xfrm>
          <a:prstGeom prst="rect">
            <a:avLst/>
          </a:prstGeom>
        </p:spPr>
      </p:pic>
      <p:sp>
        <p:nvSpPr>
          <p:cNvPr id="4" name="TextBox 3">
            <a:extLst>
              <a:ext uri="{FF2B5EF4-FFF2-40B4-BE49-F238E27FC236}">
                <a16:creationId xmlns:a16="http://schemas.microsoft.com/office/drawing/2014/main" id="{6ADC72BA-B11D-436C-B0CD-38A078FE5B64}"/>
              </a:ext>
            </a:extLst>
          </p:cNvPr>
          <p:cNvSpPr txBox="1"/>
          <p:nvPr/>
        </p:nvSpPr>
        <p:spPr>
          <a:xfrm>
            <a:off x="1926285" y="2884945"/>
            <a:ext cx="1636987" cy="246221"/>
          </a:xfrm>
          <a:prstGeom prst="rect">
            <a:avLst/>
          </a:prstGeom>
          <a:noFill/>
        </p:spPr>
        <p:txBody>
          <a:bodyPr wrap="none" rtlCol="0">
            <a:spAutoFit/>
          </a:bodyPr>
          <a:lstStyle/>
          <a:p>
            <a:r>
              <a:rPr lang="en-US" sz="1000" dirty="0">
                <a:solidFill>
                  <a:schemeClr val="bg1"/>
                </a:solidFill>
              </a:rPr>
              <a:t>Test fitting the capsule shell</a:t>
            </a:r>
          </a:p>
        </p:txBody>
      </p:sp>
      <p:pic>
        <p:nvPicPr>
          <p:cNvPr id="9" name="Picture 8" descr="A picture containing indoor, table, sitting, computer&#10;&#10;Description automatically generated">
            <a:extLst>
              <a:ext uri="{FF2B5EF4-FFF2-40B4-BE49-F238E27FC236}">
                <a16:creationId xmlns:a16="http://schemas.microsoft.com/office/drawing/2014/main" id="{4D0B1F62-FDFD-49D2-8151-9104916CD1F3}"/>
              </a:ext>
            </a:extLst>
          </p:cNvPr>
          <p:cNvPicPr>
            <a:picLocks noChangeAspect="1"/>
          </p:cNvPicPr>
          <p:nvPr/>
        </p:nvPicPr>
        <p:blipFill rotWithShape="1">
          <a:blip r:embed="rId11"/>
          <a:srcRect l="13870" r="23422"/>
          <a:stretch/>
        </p:blipFill>
        <p:spPr>
          <a:xfrm rot="10800000">
            <a:off x="1126206" y="3449112"/>
            <a:ext cx="3237152" cy="2510088"/>
          </a:xfrm>
          <a:prstGeom prst="rect">
            <a:avLst/>
          </a:prstGeom>
        </p:spPr>
      </p:pic>
      <p:sp>
        <p:nvSpPr>
          <p:cNvPr id="10" name="TextBox 9">
            <a:extLst>
              <a:ext uri="{FF2B5EF4-FFF2-40B4-BE49-F238E27FC236}">
                <a16:creationId xmlns:a16="http://schemas.microsoft.com/office/drawing/2014/main" id="{E5AE7571-EE8A-4E63-9D4D-9C0D1B8C91BE}"/>
              </a:ext>
            </a:extLst>
          </p:cNvPr>
          <p:cNvSpPr txBox="1"/>
          <p:nvPr/>
        </p:nvSpPr>
        <p:spPr>
          <a:xfrm>
            <a:off x="1965561" y="5959200"/>
            <a:ext cx="1558440" cy="246221"/>
          </a:xfrm>
          <a:prstGeom prst="rect">
            <a:avLst/>
          </a:prstGeom>
          <a:noFill/>
        </p:spPr>
        <p:txBody>
          <a:bodyPr wrap="none" rtlCol="0">
            <a:spAutoFit/>
          </a:bodyPr>
          <a:lstStyle/>
          <a:p>
            <a:r>
              <a:rPr lang="en-US" sz="1000" dirty="0">
                <a:solidFill>
                  <a:schemeClr val="bg1"/>
                </a:solidFill>
              </a:rPr>
              <a:t>Quynn reviewing test data</a:t>
            </a:r>
          </a:p>
        </p:txBody>
      </p:sp>
    </p:spTree>
    <p:extLst>
      <p:ext uri="{BB962C8B-B14F-4D97-AF65-F5344CB8AC3E}">
        <p14:creationId xmlns:p14="http://schemas.microsoft.com/office/powerpoint/2010/main" val="999387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E1FE317-8570-4C97-849A-322043F64298}"/>
              </a:ext>
            </a:extLst>
          </p:cNvPr>
          <p:cNvSpPr>
            <a:spLocks noGrp="1"/>
          </p:cNvSpPr>
          <p:nvPr>
            <p:ph type="ctrTitle"/>
          </p:nvPr>
        </p:nvSpPr>
        <p:spPr>
          <a:xfrm>
            <a:off x="2671010" y="2736825"/>
            <a:ext cx="6849979" cy="1384350"/>
          </a:xfrm>
        </p:spPr>
        <p:txBody>
          <a:bodyPr>
            <a:normAutofit/>
          </a:bodyPr>
          <a:lstStyle/>
          <a:p>
            <a:pPr algn="ctr"/>
            <a:r>
              <a:rPr lang="en-US" dirty="0">
                <a:latin typeface="Space Mono" panose="02000509040000020004" pitchFamily="49" charset="0"/>
              </a:rPr>
              <a:t>Thank You</a:t>
            </a:r>
            <a:br>
              <a:rPr lang="en-US" dirty="0">
                <a:latin typeface="Space Mono" panose="02000509040000020004" pitchFamily="49" charset="0"/>
              </a:rPr>
            </a:br>
            <a:r>
              <a:rPr lang="en-US" dirty="0">
                <a:latin typeface="Space Mono" panose="02000509040000020004" pitchFamily="49" charset="0"/>
              </a:rPr>
              <a:t/>
            </a:r>
            <a:br>
              <a:rPr lang="en-US" dirty="0">
                <a:latin typeface="Space Mono" panose="02000509040000020004" pitchFamily="49" charset="0"/>
              </a:rPr>
            </a:br>
            <a:r>
              <a:rPr lang="en-US" dirty="0">
                <a:latin typeface="Space Mono" panose="02000509040000020004" pitchFamily="49" charset="0"/>
              </a:rPr>
              <a:t>Any Questions Or Comments?</a:t>
            </a:r>
          </a:p>
        </p:txBody>
      </p:sp>
      <mc:AlternateContent xmlns:mc="http://schemas.openxmlformats.org/markup-compatibility/2006" xmlns:p14="http://schemas.microsoft.com/office/powerpoint/2010/main">
        <mc:Choice Requires="p14">
          <p:contentPart p14:bwMode="auto" r:id="rId3">
            <p14:nvContentPartPr>
              <p14:cNvPr id="7" name="Ink 6" descr="Drawing point">
                <a:extLst>
                  <a:ext uri="{FF2B5EF4-FFF2-40B4-BE49-F238E27FC236}">
                    <a16:creationId xmlns:a16="http://schemas.microsoft.com/office/drawing/2014/main" id="{9FE62378-625A-40E4-A5E5-226DF2DDE541}"/>
                  </a:ext>
                </a:extLst>
              </p14:cNvPr>
              <p14:cNvContentPartPr/>
              <p14:nvPr/>
            </p14:nvContentPartPr>
            <p14:xfrm>
              <a:off x="-3428678" y="8639331"/>
              <a:ext cx="360" cy="9720"/>
            </p14:xfrm>
          </p:contentPart>
        </mc:Choice>
        <mc:Fallback xmlns="">
          <p:pic>
            <p:nvPicPr>
              <p:cNvPr id="7" name="Ink 6" descr="Drawing point">
                <a:extLst>
                  <a:ext uri="{FF2B5EF4-FFF2-40B4-BE49-F238E27FC236}">
                    <a16:creationId xmlns:a16="http://schemas.microsoft.com/office/drawing/2014/main" id="{9FE62378-625A-40E4-A5E5-226DF2DDE541}"/>
                  </a:ext>
                </a:extLst>
              </p:cNvPr>
              <p:cNvPicPr/>
              <p:nvPr/>
            </p:nvPicPr>
            <p:blipFill>
              <a:blip r:embed="rId7"/>
              <a:stretch>
                <a:fillRect/>
              </a:stretch>
            </p:blipFill>
            <p:spPr>
              <a:xfrm>
                <a:off x="-3437678" y="8630331"/>
                <a:ext cx="18000" cy="27360"/>
              </a:xfrm>
              <a:prstGeom prst="rect">
                <a:avLst/>
              </a:prstGeom>
            </p:spPr>
          </p:pic>
        </mc:Fallback>
      </mc:AlternateContent>
    </p:spTree>
    <p:extLst>
      <p:ext uri="{BB962C8B-B14F-4D97-AF65-F5344CB8AC3E}">
        <p14:creationId xmlns:p14="http://schemas.microsoft.com/office/powerpoint/2010/main" val="2310762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A5B7E-0F58-488F-B149-1D1DC9B6B9AA}"/>
              </a:ext>
            </a:extLst>
          </p:cNvPr>
          <p:cNvSpPr>
            <a:spLocks noGrp="1"/>
          </p:cNvSpPr>
          <p:nvPr>
            <p:ph type="ctrTitle"/>
          </p:nvPr>
        </p:nvSpPr>
        <p:spPr>
          <a:xfrm>
            <a:off x="7979228" y="676050"/>
            <a:ext cx="3058886" cy="495232"/>
          </a:xfrm>
        </p:spPr>
        <p:txBody>
          <a:bodyPr>
            <a:normAutofit/>
          </a:bodyPr>
          <a:lstStyle/>
          <a:p>
            <a:r>
              <a:rPr lang="en-US" sz="2400" dirty="0">
                <a:latin typeface="Space Mono" panose="02000509040000020004" pitchFamily="49" charset="0"/>
              </a:rPr>
              <a:t>PAYLOAD ISSUES</a:t>
            </a:r>
          </a:p>
        </p:txBody>
      </p:sp>
      <p:sp>
        <p:nvSpPr>
          <p:cNvPr id="3" name="Subtitle 2">
            <a:extLst>
              <a:ext uri="{FF2B5EF4-FFF2-40B4-BE49-F238E27FC236}">
                <a16:creationId xmlns:a16="http://schemas.microsoft.com/office/drawing/2014/main" id="{1811CCB4-5A42-4506-A2DE-4A66CDA93F09}"/>
              </a:ext>
            </a:extLst>
          </p:cNvPr>
          <p:cNvSpPr>
            <a:spLocks noGrp="1"/>
          </p:cNvSpPr>
          <p:nvPr>
            <p:ph type="subTitle" idx="1"/>
          </p:nvPr>
        </p:nvSpPr>
        <p:spPr>
          <a:xfrm>
            <a:off x="7275739" y="1255280"/>
            <a:ext cx="3762375" cy="4126342"/>
          </a:xfrm>
        </p:spPr>
        <p:txBody>
          <a:bodyPr>
            <a:noAutofit/>
          </a:bodyPr>
          <a:lstStyle/>
          <a:p>
            <a:pPr>
              <a:lnSpc>
                <a:spcPct val="110000"/>
              </a:lnSpc>
            </a:pPr>
            <a:r>
              <a:rPr lang="en-US" sz="1800" dirty="0">
                <a:latin typeface="Space Mono" panose="02000509040000020004" pitchFamily="49" charset="0"/>
              </a:rPr>
              <a:t>Our team decided to reuse last semester’s payload but had to fix issues noticed during the 2019 launch. These issues include:</a:t>
            </a:r>
          </a:p>
          <a:p>
            <a:pPr>
              <a:lnSpc>
                <a:spcPct val="110000"/>
              </a:lnSpc>
            </a:pPr>
            <a:r>
              <a:rPr lang="en-US" sz="1800" dirty="0">
                <a:latin typeface="Space Mono" panose="02000509040000020004" pitchFamily="49" charset="0"/>
              </a:rPr>
              <a:t>- Battery low current shut off</a:t>
            </a:r>
          </a:p>
          <a:p>
            <a:pPr>
              <a:lnSpc>
                <a:spcPct val="110000"/>
              </a:lnSpc>
            </a:pPr>
            <a:r>
              <a:rPr lang="en-US" sz="1800" dirty="0">
                <a:latin typeface="Space Mono" panose="02000509040000020004" pitchFamily="49" charset="0"/>
              </a:rPr>
              <a:t>- Temperature sensor not reading negative values</a:t>
            </a:r>
          </a:p>
          <a:p>
            <a:pPr>
              <a:lnSpc>
                <a:spcPct val="110000"/>
              </a:lnSpc>
            </a:pPr>
            <a:r>
              <a:rPr lang="en-US" sz="1800" dirty="0">
                <a:latin typeface="Space Mono" panose="02000509040000020004" pitchFamily="49" charset="0"/>
              </a:rPr>
              <a:t>- No way to turn payload on or off from outside.</a:t>
            </a:r>
          </a:p>
        </p:txBody>
      </p:sp>
      <mc:AlternateContent xmlns:mc="http://schemas.openxmlformats.org/markup-compatibility/2006" xmlns:p14="http://schemas.microsoft.com/office/powerpoint/2010/main">
        <mc:Choice Requires="p14">
          <p:contentPart p14:bwMode="auto" r:id="rId2">
            <p14:nvContentPartPr>
              <p14:cNvPr id="7" name="Ink 6" descr="Drawing point">
                <a:extLst>
                  <a:ext uri="{FF2B5EF4-FFF2-40B4-BE49-F238E27FC236}">
                    <a16:creationId xmlns:a16="http://schemas.microsoft.com/office/drawing/2014/main" id="{9FE62378-625A-40E4-A5E5-226DF2DDE541}"/>
                  </a:ext>
                </a:extLst>
              </p14:cNvPr>
              <p14:cNvContentPartPr/>
              <p14:nvPr/>
            </p14:nvContentPartPr>
            <p14:xfrm>
              <a:off x="3838395" y="7372005"/>
              <a:ext cx="360" cy="9720"/>
            </p14:xfrm>
          </p:contentPart>
        </mc:Choice>
        <mc:Fallback xmlns="">
          <p:pic>
            <p:nvPicPr>
              <p:cNvPr id="7" name="Ink 6" descr="Drawing point">
                <a:extLst>
                  <a:ext uri="{FF2B5EF4-FFF2-40B4-BE49-F238E27FC236}">
                    <a16:creationId xmlns:a16="http://schemas.microsoft.com/office/drawing/2014/main" id="{9FE62378-625A-40E4-A5E5-226DF2DDE541}"/>
                  </a:ext>
                </a:extLst>
              </p:cNvPr>
              <p:cNvPicPr/>
              <p:nvPr/>
            </p:nvPicPr>
            <p:blipFill>
              <a:blip r:embed="rId9"/>
              <a:stretch>
                <a:fillRect/>
              </a:stretch>
            </p:blipFill>
            <p:spPr>
              <a:xfrm>
                <a:off x="3829395" y="7363005"/>
                <a:ext cx="18000" cy="27360"/>
              </a:xfrm>
              <a:prstGeom prst="rect">
                <a:avLst/>
              </a:prstGeom>
            </p:spPr>
          </p:pic>
        </mc:Fallback>
      </mc:AlternateContent>
      <p:grpSp>
        <p:nvGrpSpPr>
          <p:cNvPr id="4" name="Group 3">
            <a:extLst>
              <a:ext uri="{FF2B5EF4-FFF2-40B4-BE49-F238E27FC236}">
                <a16:creationId xmlns:a16="http://schemas.microsoft.com/office/drawing/2014/main" id="{D0B9750C-761C-4EEF-BCCB-9D64B77B41B6}"/>
              </a:ext>
              <a:ext uri="{C183D7F6-B498-43B3-948B-1728B52AA6E4}">
                <adec:decorative xmlns:adec="http://schemas.microsoft.com/office/drawing/2017/decorative" xmlns="" val="1"/>
              </a:ext>
            </a:extLst>
          </p:cNvPr>
          <p:cNvGrpSpPr/>
          <p:nvPr/>
        </p:nvGrpSpPr>
        <p:grpSpPr>
          <a:xfrm>
            <a:off x="7128695" y="1033169"/>
            <a:ext cx="3909420" cy="276225"/>
            <a:chOff x="5584444" y="1083011"/>
            <a:chExt cx="3671942" cy="276225"/>
          </a:xfrm>
        </p:grpSpPr>
        <p:cxnSp>
          <p:nvCxnSpPr>
            <p:cNvPr id="12" name="Straight Connector 11">
              <a:extLst>
                <a:ext uri="{FF2B5EF4-FFF2-40B4-BE49-F238E27FC236}">
                  <a16:creationId xmlns:a16="http://schemas.microsoft.com/office/drawing/2014/main" id="{54417E9A-885B-4AB5-82EC-43B6D9F71BAD}"/>
                </a:ext>
                <a:ext uri="{C183D7F6-B498-43B3-948B-1728B52AA6E4}">
                  <adec:decorative xmlns:adec="http://schemas.microsoft.com/office/drawing/2017/decorative" xmlns="" val="1"/>
                </a:ext>
              </a:extLst>
            </p:cNvPr>
            <p:cNvCxnSpPr>
              <a:cxnSpLocks/>
            </p:cNvCxnSpPr>
            <p:nvPr/>
          </p:nvCxnSpPr>
          <p:spPr>
            <a:xfrm>
              <a:off x="5753587" y="1221124"/>
              <a:ext cx="3502799" cy="0"/>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10" name="Picture 9" descr="Encircled red dot">
              <a:extLst>
                <a:ext uri="{FF2B5EF4-FFF2-40B4-BE49-F238E27FC236}">
                  <a16:creationId xmlns:a16="http://schemas.microsoft.com/office/drawing/2014/main" id="{A6F0F6E8-910C-4141-A329-EB9A062328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84444" y="1083011"/>
              <a:ext cx="276225" cy="276225"/>
            </a:xfrm>
            <a:prstGeom prst="rect">
              <a:avLst/>
            </a:prstGeom>
          </p:spPr>
        </p:pic>
      </p:grpSp>
      <p:pic>
        <p:nvPicPr>
          <p:cNvPr id="9" name="Picture 8">
            <a:extLst>
              <a:ext uri="{FF2B5EF4-FFF2-40B4-BE49-F238E27FC236}">
                <a16:creationId xmlns:a16="http://schemas.microsoft.com/office/drawing/2014/main" id="{42D8770B-8D00-4A99-AAC5-74F1032D0210}"/>
              </a:ext>
            </a:extLst>
          </p:cNvPr>
          <p:cNvPicPr>
            <a:picLocks noChangeAspect="1"/>
          </p:cNvPicPr>
          <p:nvPr/>
        </p:nvPicPr>
        <p:blipFill>
          <a:blip r:embed="rId11"/>
          <a:stretch>
            <a:fillRect/>
          </a:stretch>
        </p:blipFill>
        <p:spPr>
          <a:xfrm>
            <a:off x="1947732" y="353495"/>
            <a:ext cx="3273836" cy="1828959"/>
          </a:xfrm>
          <a:prstGeom prst="rect">
            <a:avLst/>
          </a:prstGeom>
        </p:spPr>
      </p:pic>
      <p:pic>
        <p:nvPicPr>
          <p:cNvPr id="17" name="Picture 16">
            <a:extLst>
              <a:ext uri="{FF2B5EF4-FFF2-40B4-BE49-F238E27FC236}">
                <a16:creationId xmlns:a16="http://schemas.microsoft.com/office/drawing/2014/main" id="{FC096ADA-D000-453F-8B27-8974FE21A447}"/>
              </a:ext>
            </a:extLst>
          </p:cNvPr>
          <p:cNvPicPr>
            <a:picLocks noChangeAspect="1"/>
          </p:cNvPicPr>
          <p:nvPr/>
        </p:nvPicPr>
        <p:blipFill>
          <a:blip r:embed="rId12"/>
          <a:stretch>
            <a:fillRect/>
          </a:stretch>
        </p:blipFill>
        <p:spPr>
          <a:xfrm>
            <a:off x="1929441" y="2447627"/>
            <a:ext cx="3310415" cy="1609483"/>
          </a:xfrm>
          <a:prstGeom prst="rect">
            <a:avLst/>
          </a:prstGeom>
        </p:spPr>
      </p:pic>
      <p:pic>
        <p:nvPicPr>
          <p:cNvPr id="22" name="Picture 21">
            <a:extLst>
              <a:ext uri="{FF2B5EF4-FFF2-40B4-BE49-F238E27FC236}">
                <a16:creationId xmlns:a16="http://schemas.microsoft.com/office/drawing/2014/main" id="{3E727351-B0E9-4E4A-9E80-D6B2B8C9E734}"/>
              </a:ext>
            </a:extLst>
          </p:cNvPr>
          <p:cNvPicPr>
            <a:picLocks noChangeAspect="1"/>
          </p:cNvPicPr>
          <p:nvPr/>
        </p:nvPicPr>
        <p:blipFill>
          <a:blip r:embed="rId13"/>
          <a:stretch>
            <a:fillRect/>
          </a:stretch>
        </p:blipFill>
        <p:spPr>
          <a:xfrm>
            <a:off x="2589024" y="4302791"/>
            <a:ext cx="1987468" cy="2085013"/>
          </a:xfrm>
          <a:prstGeom prst="rect">
            <a:avLst/>
          </a:prstGeom>
        </p:spPr>
      </p:pic>
      <p:sp>
        <p:nvSpPr>
          <p:cNvPr id="24" name="Rectangle 23">
            <a:extLst>
              <a:ext uri="{FF2B5EF4-FFF2-40B4-BE49-F238E27FC236}">
                <a16:creationId xmlns:a16="http://schemas.microsoft.com/office/drawing/2014/main" id="{700570BA-C6F7-445B-A517-2ABCF589F956}"/>
              </a:ext>
            </a:extLst>
          </p:cNvPr>
          <p:cNvSpPr/>
          <p:nvPr/>
        </p:nvSpPr>
        <p:spPr>
          <a:xfrm>
            <a:off x="2589024" y="2174345"/>
            <a:ext cx="1991251" cy="246221"/>
          </a:xfrm>
          <a:prstGeom prst="rect">
            <a:avLst/>
          </a:prstGeom>
        </p:spPr>
        <p:txBody>
          <a:bodyPr wrap="none">
            <a:spAutoFit/>
          </a:bodyPr>
          <a:lstStyle/>
          <a:p>
            <a:r>
              <a:rPr lang="en-US" sz="1000" dirty="0">
                <a:solidFill>
                  <a:schemeClr val="bg1"/>
                </a:solidFill>
                <a:latin typeface="Space Mono" panose="02000509040000020004" pitchFamily="49" charset="0"/>
              </a:rPr>
              <a:t>Last Semester’s Payload</a:t>
            </a:r>
          </a:p>
        </p:txBody>
      </p:sp>
      <p:sp>
        <p:nvSpPr>
          <p:cNvPr id="28" name="TextBox 27">
            <a:extLst>
              <a:ext uri="{FF2B5EF4-FFF2-40B4-BE49-F238E27FC236}">
                <a16:creationId xmlns:a16="http://schemas.microsoft.com/office/drawing/2014/main" id="{F3FF3FC5-AFEF-4085-9258-EE3CDB46BA4D}"/>
              </a:ext>
            </a:extLst>
          </p:cNvPr>
          <p:cNvSpPr txBox="1"/>
          <p:nvPr/>
        </p:nvSpPr>
        <p:spPr>
          <a:xfrm>
            <a:off x="2942485" y="4056570"/>
            <a:ext cx="1284326" cy="246221"/>
          </a:xfrm>
          <a:prstGeom prst="rect">
            <a:avLst/>
          </a:prstGeom>
          <a:noFill/>
        </p:spPr>
        <p:txBody>
          <a:bodyPr wrap="none" rtlCol="0">
            <a:spAutoFit/>
          </a:bodyPr>
          <a:lstStyle/>
          <a:p>
            <a:r>
              <a:rPr lang="en-US" sz="1000" dirty="0">
                <a:solidFill>
                  <a:schemeClr val="bg1"/>
                </a:solidFill>
                <a:latin typeface="Space Mono" panose="02000509040000020004" pitchFamily="49" charset="0"/>
              </a:rPr>
              <a:t>Payload Inside</a:t>
            </a:r>
          </a:p>
        </p:txBody>
      </p:sp>
      <p:sp>
        <p:nvSpPr>
          <p:cNvPr id="29" name="TextBox 28">
            <a:extLst>
              <a:ext uri="{FF2B5EF4-FFF2-40B4-BE49-F238E27FC236}">
                <a16:creationId xmlns:a16="http://schemas.microsoft.com/office/drawing/2014/main" id="{7E660810-BFBC-4A2D-B040-AE32C81F34D4}"/>
              </a:ext>
            </a:extLst>
          </p:cNvPr>
          <p:cNvSpPr txBox="1"/>
          <p:nvPr/>
        </p:nvSpPr>
        <p:spPr>
          <a:xfrm>
            <a:off x="2744227" y="6387804"/>
            <a:ext cx="1677062" cy="246221"/>
          </a:xfrm>
          <a:prstGeom prst="rect">
            <a:avLst/>
          </a:prstGeom>
          <a:noFill/>
        </p:spPr>
        <p:txBody>
          <a:bodyPr wrap="none" rtlCol="0">
            <a:spAutoFit/>
          </a:bodyPr>
          <a:lstStyle/>
          <a:p>
            <a:r>
              <a:rPr lang="en-US" sz="1000" dirty="0">
                <a:solidFill>
                  <a:schemeClr val="bg1"/>
                </a:solidFill>
                <a:latin typeface="Space Mono" panose="02000509040000020004" pitchFamily="49" charset="0"/>
              </a:rPr>
              <a:t>Payload Electronics</a:t>
            </a:r>
          </a:p>
        </p:txBody>
      </p:sp>
    </p:spTree>
    <p:extLst>
      <p:ext uri="{BB962C8B-B14F-4D97-AF65-F5344CB8AC3E}">
        <p14:creationId xmlns:p14="http://schemas.microsoft.com/office/powerpoint/2010/main" val="7753377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7" name="Ink 6" descr="Drawing point">
                <a:extLst>
                  <a:ext uri="{FF2B5EF4-FFF2-40B4-BE49-F238E27FC236}">
                    <a16:creationId xmlns:a16="http://schemas.microsoft.com/office/drawing/2014/main" id="{9FE62378-625A-40E4-A5E5-226DF2DDE541}"/>
                  </a:ext>
                </a:extLst>
              </p14:cNvPr>
              <p14:cNvContentPartPr/>
              <p14:nvPr/>
            </p14:nvContentPartPr>
            <p14:xfrm>
              <a:off x="3838395" y="7372005"/>
              <a:ext cx="360" cy="9720"/>
            </p14:xfrm>
          </p:contentPart>
        </mc:Choice>
        <mc:Fallback xmlns="">
          <p:pic>
            <p:nvPicPr>
              <p:cNvPr id="7" name="Ink 6" descr="Drawing point">
                <a:extLst>
                  <a:ext uri="{FF2B5EF4-FFF2-40B4-BE49-F238E27FC236}">
                    <a16:creationId xmlns:a16="http://schemas.microsoft.com/office/drawing/2014/main" id="{9FE62378-625A-40E4-A5E5-226DF2DDE541}"/>
                  </a:ext>
                </a:extLst>
              </p:cNvPr>
              <p:cNvPicPr/>
              <p:nvPr/>
            </p:nvPicPr>
            <p:blipFill>
              <a:blip r:embed="rId6"/>
              <a:stretch>
                <a:fillRect/>
              </a:stretch>
            </p:blipFill>
            <p:spPr>
              <a:xfrm>
                <a:off x="3829395" y="7363005"/>
                <a:ext cx="18000" cy="27360"/>
              </a:xfrm>
              <a:prstGeom prst="rect">
                <a:avLst/>
              </a:prstGeom>
            </p:spPr>
          </p:pic>
        </mc:Fallback>
      </mc:AlternateContent>
      <p:pic>
        <p:nvPicPr>
          <p:cNvPr id="10" name="Picture 9" descr="Encircled red dot">
            <a:extLst>
              <a:ext uri="{FF2B5EF4-FFF2-40B4-BE49-F238E27FC236}">
                <a16:creationId xmlns:a16="http://schemas.microsoft.com/office/drawing/2014/main" id="{A6F0F6E8-910C-4141-A329-EB9A062328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96828" y="1434215"/>
            <a:ext cx="276225" cy="276225"/>
          </a:xfrm>
          <a:prstGeom prst="rect">
            <a:avLst/>
          </a:prstGeom>
        </p:spPr>
      </p:pic>
      <p:sp>
        <p:nvSpPr>
          <p:cNvPr id="3" name="Subtitle 2">
            <a:extLst>
              <a:ext uri="{FF2B5EF4-FFF2-40B4-BE49-F238E27FC236}">
                <a16:creationId xmlns:a16="http://schemas.microsoft.com/office/drawing/2014/main" id="{1811CCB4-5A42-4506-A2DE-4A66CDA93F09}"/>
              </a:ext>
            </a:extLst>
          </p:cNvPr>
          <p:cNvSpPr>
            <a:spLocks noGrp="1"/>
          </p:cNvSpPr>
          <p:nvPr>
            <p:ph type="subTitle" idx="1"/>
          </p:nvPr>
        </p:nvSpPr>
        <p:spPr>
          <a:xfrm>
            <a:off x="359257" y="1603813"/>
            <a:ext cx="3762375" cy="4021205"/>
          </a:xfrm>
        </p:spPr>
        <p:txBody>
          <a:bodyPr>
            <a:normAutofit/>
          </a:bodyPr>
          <a:lstStyle/>
          <a:p>
            <a:pPr marL="285750" indent="-285750">
              <a:buFont typeface="Arial" panose="020B0604020202020204" pitchFamily="34" charset="0"/>
              <a:buChar char="•"/>
            </a:pPr>
            <a:r>
              <a:rPr lang="en-US" sz="2000" dirty="0">
                <a:latin typeface="Bahnschrift SemiBold" panose="020B0502040204020203" pitchFamily="34" charset="0"/>
              </a:rPr>
              <a:t>Payload capable of measuring altitude, pressure, temperature, and light.</a:t>
            </a:r>
          </a:p>
          <a:p>
            <a:pPr marL="285750" indent="-285750">
              <a:buFont typeface="Arial" panose="020B0604020202020204" pitchFamily="34" charset="0"/>
              <a:buChar char="•"/>
            </a:pPr>
            <a:r>
              <a:rPr lang="en-US" sz="2000" dirty="0">
                <a:latin typeface="Bahnschrift SemiBold" panose="020B0502040204020203" pitchFamily="34" charset="0"/>
              </a:rPr>
              <a:t>Study </a:t>
            </a:r>
            <a:r>
              <a:rPr lang="en-US" sz="2000" dirty="0">
                <a:latin typeface="Bahnschrift SemiBold" panose="020B0502040204020203" pitchFamily="34" charset="0"/>
                <a:ea typeface="Space Mono"/>
                <a:cs typeface="Space Mono"/>
                <a:sym typeface="Space Mono"/>
              </a:rPr>
              <a:t>effects of low atmospheric environments on moss samples. </a:t>
            </a:r>
            <a:endParaRPr lang="en-US" sz="2000" dirty="0" smtClean="0">
              <a:latin typeface="Bahnschrift SemiBold" panose="020B0502040204020203" pitchFamily="34" charset="0"/>
              <a:ea typeface="Space Mono"/>
              <a:cs typeface="Space Mono"/>
              <a:sym typeface="Space Mono"/>
            </a:endParaRPr>
          </a:p>
          <a:p>
            <a:pPr marL="285750" indent="-285750">
              <a:buFont typeface="Arial" panose="020B0604020202020204" pitchFamily="34" charset="0"/>
              <a:buChar char="•"/>
            </a:pPr>
            <a:r>
              <a:rPr lang="en-US" sz="2000" b="1" dirty="0">
                <a:latin typeface="Bahnschrift SemiBold" panose="020B0502040204020203" pitchFamily="34" charset="0"/>
              </a:rPr>
              <a:t>Effects of Ionizing Radiation on </a:t>
            </a:r>
            <a:r>
              <a:rPr lang="en-US" sz="2000" b="1" dirty="0" err="1">
                <a:latin typeface="Bahnschrift SemiBold" panose="020B0502040204020203" pitchFamily="34" charset="0"/>
              </a:rPr>
              <a:t>Culex</a:t>
            </a:r>
            <a:r>
              <a:rPr lang="en-US" sz="2000" b="1" dirty="0">
                <a:latin typeface="Bahnschrift SemiBold" panose="020B0502040204020203" pitchFamily="34" charset="0"/>
              </a:rPr>
              <a:t> </a:t>
            </a:r>
            <a:r>
              <a:rPr lang="en-US" sz="2000" b="1" dirty="0" err="1" smtClean="0">
                <a:latin typeface="Bahnschrift SemiBold" panose="020B0502040204020203" pitchFamily="34" charset="0"/>
              </a:rPr>
              <a:t>Pipiens</a:t>
            </a:r>
            <a:r>
              <a:rPr lang="en-US" sz="2000" b="1" dirty="0" smtClean="0">
                <a:latin typeface="Bahnschrift SemiBold" panose="020B0502040204020203" pitchFamily="34" charset="0"/>
              </a:rPr>
              <a:t> (Mosquito Larvae)</a:t>
            </a:r>
            <a:endParaRPr lang="en-US" sz="2000" dirty="0">
              <a:latin typeface="Bahnschrift SemiBold" panose="020B0502040204020203" pitchFamily="34" charset="0"/>
            </a:endParaRPr>
          </a:p>
          <a:p>
            <a:pPr marL="285750" indent="-285750">
              <a:buFont typeface="Arial" panose="020B0604020202020204" pitchFamily="34" charset="0"/>
              <a:buChar char="•"/>
            </a:pPr>
            <a:endParaRPr lang="en-US" sz="2000" dirty="0">
              <a:latin typeface="Bahnschrift SemiBold" panose="020B0502040204020203" pitchFamily="34" charset="0"/>
            </a:endParaRPr>
          </a:p>
          <a:p>
            <a:r>
              <a:rPr lang="en-US" sz="2000" b="1" dirty="0">
                <a:latin typeface="Bahnschrift SemiBold" panose="020B0502040204020203" pitchFamily="34" charset="0"/>
              </a:rPr>
              <a:t> </a:t>
            </a:r>
            <a:endParaRPr lang="en-US" sz="2000" dirty="0">
              <a:latin typeface="Bahnschrift SemiBold" panose="020B0502040204020203" pitchFamily="34" charset="0"/>
            </a:endParaRPr>
          </a:p>
        </p:txBody>
      </p:sp>
      <p:cxnSp>
        <p:nvCxnSpPr>
          <p:cNvPr id="12" name="Straight Connector 11">
            <a:extLst>
              <a:ext uri="{FF2B5EF4-FFF2-40B4-BE49-F238E27FC236}">
                <a16:creationId xmlns:a16="http://schemas.microsoft.com/office/drawing/2014/main" id="{54417E9A-885B-4AB5-82EC-43B6D9F71BAD}"/>
              </a:ext>
              <a:ext uri="{C183D7F6-B498-43B3-948B-1728B52AA6E4}">
                <adec:decorative xmlns:adec="http://schemas.microsoft.com/office/drawing/2017/decorative" xmlns="" val="1"/>
              </a:ext>
            </a:extLst>
          </p:cNvPr>
          <p:cNvCxnSpPr>
            <a:cxnSpLocks/>
          </p:cNvCxnSpPr>
          <p:nvPr/>
        </p:nvCxnSpPr>
        <p:spPr>
          <a:xfrm>
            <a:off x="359257" y="1572328"/>
            <a:ext cx="4396830" cy="0"/>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44A5B7E-0F58-488F-B149-1D1DC9B6B9AA}"/>
              </a:ext>
            </a:extLst>
          </p:cNvPr>
          <p:cNvSpPr>
            <a:spLocks noGrp="1"/>
          </p:cNvSpPr>
          <p:nvPr>
            <p:ph type="ctrTitle"/>
          </p:nvPr>
        </p:nvSpPr>
        <p:spPr>
          <a:xfrm>
            <a:off x="359257" y="1067710"/>
            <a:ext cx="9144000" cy="495232"/>
          </a:xfrm>
        </p:spPr>
        <p:txBody>
          <a:bodyPr>
            <a:normAutofit/>
          </a:bodyPr>
          <a:lstStyle/>
          <a:p>
            <a:r>
              <a:rPr lang="en-US" sz="2400" dirty="0">
                <a:latin typeface="Space Mono" panose="02000509040000020004" pitchFamily="49" charset="0"/>
              </a:rPr>
              <a:t>OBJECTIVES</a:t>
            </a:r>
          </a:p>
        </p:txBody>
      </p:sp>
      <p:sp>
        <p:nvSpPr>
          <p:cNvPr id="4" name="TextBox 3">
            <a:extLst>
              <a:ext uri="{FF2B5EF4-FFF2-40B4-BE49-F238E27FC236}">
                <a16:creationId xmlns:a16="http://schemas.microsoft.com/office/drawing/2014/main" id="{98B229EC-765D-46FF-8E2D-5D8544269E2D}"/>
              </a:ext>
            </a:extLst>
          </p:cNvPr>
          <p:cNvSpPr txBox="1"/>
          <p:nvPr/>
        </p:nvSpPr>
        <p:spPr>
          <a:xfrm>
            <a:off x="7511353" y="3059668"/>
            <a:ext cx="2857001" cy="369332"/>
          </a:xfrm>
          <a:prstGeom prst="rect">
            <a:avLst/>
          </a:prstGeom>
          <a:noFill/>
        </p:spPr>
        <p:txBody>
          <a:bodyPr wrap="none" rtlCol="0">
            <a:spAutoFit/>
          </a:bodyPr>
          <a:lstStyle/>
          <a:p>
            <a:r>
              <a:rPr lang="en-US" dirty="0">
                <a:solidFill>
                  <a:schemeClr val="bg1"/>
                </a:solidFill>
              </a:rPr>
              <a:t>[INSERT TEAM PHOTO HERE]</a:t>
            </a:r>
          </a:p>
        </p:txBody>
      </p:sp>
    </p:spTree>
    <p:extLst>
      <p:ext uri="{BB962C8B-B14F-4D97-AF65-F5344CB8AC3E}">
        <p14:creationId xmlns:p14="http://schemas.microsoft.com/office/powerpoint/2010/main" val="37185237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A5B7E-0F58-488F-B149-1D1DC9B6B9AA}"/>
              </a:ext>
            </a:extLst>
          </p:cNvPr>
          <p:cNvSpPr>
            <a:spLocks noGrp="1"/>
          </p:cNvSpPr>
          <p:nvPr>
            <p:ph type="ctrTitle"/>
          </p:nvPr>
        </p:nvSpPr>
        <p:spPr>
          <a:xfrm>
            <a:off x="7979228" y="676050"/>
            <a:ext cx="3058886" cy="495232"/>
          </a:xfrm>
        </p:spPr>
        <p:txBody>
          <a:bodyPr>
            <a:normAutofit/>
          </a:bodyPr>
          <a:lstStyle/>
          <a:p>
            <a:r>
              <a:rPr lang="en-US" sz="2400" dirty="0">
                <a:latin typeface="Space Mono" panose="02000509040000020004" pitchFamily="49" charset="0"/>
              </a:rPr>
              <a:t>PAYLOAD DESIGN</a:t>
            </a:r>
          </a:p>
        </p:txBody>
      </p:sp>
      <p:sp>
        <p:nvSpPr>
          <p:cNvPr id="3" name="Subtitle 2">
            <a:extLst>
              <a:ext uri="{FF2B5EF4-FFF2-40B4-BE49-F238E27FC236}">
                <a16:creationId xmlns:a16="http://schemas.microsoft.com/office/drawing/2014/main" id="{1811CCB4-5A42-4506-A2DE-4A66CDA93F09}"/>
              </a:ext>
            </a:extLst>
          </p:cNvPr>
          <p:cNvSpPr>
            <a:spLocks noGrp="1"/>
          </p:cNvSpPr>
          <p:nvPr>
            <p:ph type="subTitle" idx="1"/>
          </p:nvPr>
        </p:nvSpPr>
        <p:spPr>
          <a:xfrm>
            <a:off x="7275739" y="1255280"/>
            <a:ext cx="3762375" cy="4021205"/>
          </a:xfrm>
        </p:spPr>
        <p:txBody>
          <a:bodyPr>
            <a:noAutofit/>
          </a:bodyPr>
          <a:lstStyle/>
          <a:p>
            <a:r>
              <a:rPr lang="en-US" sz="1800" dirty="0">
                <a:latin typeface="Space Mono" panose="02000509040000020004" pitchFamily="49" charset="0"/>
              </a:rPr>
              <a:t>In order to fix the issues, our team added: </a:t>
            </a:r>
          </a:p>
          <a:p>
            <a:pPr marL="285750" indent="-285750">
              <a:buFontTx/>
              <a:buChar char="-"/>
            </a:pPr>
            <a:r>
              <a:rPr lang="en-US" sz="1800" dirty="0">
                <a:latin typeface="Space Mono" panose="02000509040000020004" pitchFamily="49" charset="0"/>
              </a:rPr>
              <a:t>back up temperature sensors</a:t>
            </a:r>
          </a:p>
          <a:p>
            <a:pPr marL="285750" indent="-285750">
              <a:buFontTx/>
              <a:buChar char="-"/>
            </a:pPr>
            <a:r>
              <a:rPr lang="en-US" sz="1800" dirty="0">
                <a:latin typeface="Space Mono" panose="02000509040000020004" pitchFamily="49" charset="0"/>
              </a:rPr>
              <a:t>replaced the battery </a:t>
            </a:r>
          </a:p>
          <a:p>
            <a:pPr marL="285750" indent="-285750">
              <a:buFontTx/>
              <a:buChar char="-"/>
            </a:pPr>
            <a:r>
              <a:rPr lang="en-US" sz="1800" dirty="0">
                <a:latin typeface="Space Mono" panose="02000509040000020004" pitchFamily="49" charset="0"/>
              </a:rPr>
              <a:t>-added a key switch to the outside </a:t>
            </a:r>
          </a:p>
          <a:p>
            <a:r>
              <a:rPr lang="en-US" sz="1800" dirty="0">
                <a:latin typeface="Space Mono" panose="02000509040000020004" pitchFamily="49" charset="0"/>
              </a:rPr>
              <a:t>After the design was fixed, our team decided to add light sensors and a </a:t>
            </a:r>
            <a:r>
              <a:rPr lang="en-US" sz="1800" dirty="0" err="1">
                <a:latin typeface="Space Mono" panose="02000509040000020004" pitchFamily="49" charset="0"/>
              </a:rPr>
              <a:t>geiger</a:t>
            </a:r>
            <a:r>
              <a:rPr lang="en-US" sz="1800" dirty="0">
                <a:latin typeface="Space Mono" panose="02000509040000020004" pitchFamily="49" charset="0"/>
              </a:rPr>
              <a:t> counter to collect data that will be helpful to the moss study.</a:t>
            </a:r>
          </a:p>
        </p:txBody>
      </p:sp>
      <mc:AlternateContent xmlns:mc="http://schemas.openxmlformats.org/markup-compatibility/2006" xmlns:p14="http://schemas.microsoft.com/office/powerpoint/2010/main">
        <mc:Choice Requires="p14">
          <p:contentPart p14:bwMode="auto" r:id="rId2">
            <p14:nvContentPartPr>
              <p14:cNvPr id="7" name="Ink 6" descr="Drawing point">
                <a:extLst>
                  <a:ext uri="{FF2B5EF4-FFF2-40B4-BE49-F238E27FC236}">
                    <a16:creationId xmlns:a16="http://schemas.microsoft.com/office/drawing/2014/main" id="{9FE62378-625A-40E4-A5E5-226DF2DDE541}"/>
                  </a:ext>
                </a:extLst>
              </p14:cNvPr>
              <p14:cNvContentPartPr/>
              <p14:nvPr/>
            </p14:nvContentPartPr>
            <p14:xfrm>
              <a:off x="3838395" y="7372005"/>
              <a:ext cx="360" cy="9720"/>
            </p14:xfrm>
          </p:contentPart>
        </mc:Choice>
        <mc:Fallback xmlns="">
          <p:pic>
            <p:nvPicPr>
              <p:cNvPr id="7" name="Ink 6" descr="Drawing point">
                <a:extLst>
                  <a:ext uri="{FF2B5EF4-FFF2-40B4-BE49-F238E27FC236}">
                    <a16:creationId xmlns:a16="http://schemas.microsoft.com/office/drawing/2014/main" id="{9FE62378-625A-40E4-A5E5-226DF2DDE541}"/>
                  </a:ext>
                </a:extLst>
              </p:cNvPr>
              <p:cNvPicPr/>
              <p:nvPr/>
            </p:nvPicPr>
            <p:blipFill>
              <a:blip r:embed="rId9"/>
              <a:stretch>
                <a:fillRect/>
              </a:stretch>
            </p:blipFill>
            <p:spPr>
              <a:xfrm>
                <a:off x="3829395" y="7363005"/>
                <a:ext cx="18000" cy="27360"/>
              </a:xfrm>
              <a:prstGeom prst="rect">
                <a:avLst/>
              </a:prstGeom>
            </p:spPr>
          </p:pic>
        </mc:Fallback>
      </mc:AlternateContent>
      <p:grpSp>
        <p:nvGrpSpPr>
          <p:cNvPr id="4" name="Group 3">
            <a:extLst>
              <a:ext uri="{FF2B5EF4-FFF2-40B4-BE49-F238E27FC236}">
                <a16:creationId xmlns:a16="http://schemas.microsoft.com/office/drawing/2014/main" id="{D0B9750C-761C-4EEF-BCCB-9D64B77B41B6}"/>
              </a:ext>
              <a:ext uri="{C183D7F6-B498-43B3-948B-1728B52AA6E4}">
                <adec:decorative xmlns:adec="http://schemas.microsoft.com/office/drawing/2017/decorative" xmlns="" val="1"/>
              </a:ext>
            </a:extLst>
          </p:cNvPr>
          <p:cNvGrpSpPr/>
          <p:nvPr/>
        </p:nvGrpSpPr>
        <p:grpSpPr>
          <a:xfrm>
            <a:off x="7128695" y="1033169"/>
            <a:ext cx="3909420" cy="276225"/>
            <a:chOff x="5584444" y="1083011"/>
            <a:chExt cx="3671942" cy="276225"/>
          </a:xfrm>
        </p:grpSpPr>
        <p:cxnSp>
          <p:nvCxnSpPr>
            <p:cNvPr id="12" name="Straight Connector 11">
              <a:extLst>
                <a:ext uri="{FF2B5EF4-FFF2-40B4-BE49-F238E27FC236}">
                  <a16:creationId xmlns:a16="http://schemas.microsoft.com/office/drawing/2014/main" id="{54417E9A-885B-4AB5-82EC-43B6D9F71BAD}"/>
                </a:ext>
                <a:ext uri="{C183D7F6-B498-43B3-948B-1728B52AA6E4}">
                  <adec:decorative xmlns:adec="http://schemas.microsoft.com/office/drawing/2017/decorative" xmlns="" val="1"/>
                </a:ext>
              </a:extLst>
            </p:cNvPr>
            <p:cNvCxnSpPr>
              <a:cxnSpLocks/>
            </p:cNvCxnSpPr>
            <p:nvPr/>
          </p:nvCxnSpPr>
          <p:spPr>
            <a:xfrm>
              <a:off x="5753587" y="1221124"/>
              <a:ext cx="3502799" cy="0"/>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10" name="Picture 9" descr="Encircled red dot">
              <a:extLst>
                <a:ext uri="{FF2B5EF4-FFF2-40B4-BE49-F238E27FC236}">
                  <a16:creationId xmlns:a16="http://schemas.microsoft.com/office/drawing/2014/main" id="{A6F0F6E8-910C-4141-A329-EB9A062328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84444" y="1083011"/>
              <a:ext cx="276225" cy="276225"/>
            </a:xfrm>
            <a:prstGeom prst="rect">
              <a:avLst/>
            </a:prstGeom>
          </p:spPr>
        </p:pic>
      </p:grpSp>
      <mc:AlternateContent xmlns:mc="http://schemas.openxmlformats.org/markup-compatibility/2006">
        <mc:Choice xmlns:am3d="http://schemas.microsoft.com/office/drawing/2017/model3d" xmlns="" Requires="am3d">
          <p:graphicFrame>
            <p:nvGraphicFramePr>
              <p:cNvPr id="5" name="3D Model 4">
                <a:extLst>
                  <a:ext uri="{FF2B5EF4-FFF2-40B4-BE49-F238E27FC236}">
                    <a16:creationId xmlns:a16="http://schemas.microsoft.com/office/drawing/2014/main" id="{68D65D26-4D33-4205-9804-C33717047A32}"/>
                  </a:ext>
                </a:extLst>
              </p:cNvPr>
              <p:cNvGraphicFramePr>
                <a:graphicFrameLocks noChangeAspect="1"/>
              </p:cNvGraphicFramePr>
              <p:nvPr>
                <p:extLst>
                  <p:ext uri="{D42A27DB-BD31-4B8C-83A1-F6EECF244321}">
                    <p14:modId xmlns:p14="http://schemas.microsoft.com/office/powerpoint/2010/main" val="639304191"/>
                  </p:ext>
                </p:extLst>
              </p:nvPr>
            </p:nvGraphicFramePr>
            <p:xfrm>
              <a:off x="1623473" y="3698151"/>
              <a:ext cx="2909977" cy="2657813"/>
            </p:xfrm>
            <a:graphic>
              <a:graphicData uri="http://schemas.microsoft.com/office/drawing/2017/model3d">
                <am3d:model3d r:embed="rId11">
                  <am3d:spPr>
                    <a:xfrm>
                      <a:off x="0" y="0"/>
                      <a:ext cx="2909977" cy="2657813"/>
                    </a:xfrm>
                    <a:prstGeom prst="rect">
                      <a:avLst/>
                    </a:prstGeom>
                  </am3d:spPr>
                  <am3d:camera>
                    <am3d:pos x="0" y="0" z="75075545"/>
                    <am3d:up dx="0" dy="36000000" dz="0"/>
                    <am3d:lookAt x="0" y="0" z="0"/>
                    <am3d:perspective fov="2700000"/>
                  </am3d:camera>
                  <am3d:trans>
                    <am3d:meterPerModelUnit n="6250" d="1000000"/>
                    <am3d:preTrans dx="-1125000" dy="-13320000" dz="-2024999"/>
                    <am3d:scale>
                      <am3d:sx n="1000000" d="1000000"/>
                      <am3d:sy n="1000000" d="1000000"/>
                      <am3d:sz n="1000000" d="1000000"/>
                    </am3d:scale>
                    <am3d:rot/>
                    <am3d:postTrans dx="0" dy="0" dz="0"/>
                  </am3d:trans>
                  <am3d:raster rName="Office3DRenderer" rVer="16.0.8326">
                    <am3d:blip r:embed="rId12"/>
                  </am3d:raster>
                  <am3d:objViewport viewportSz="471731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a:extLst>
                  <a:ext uri="{FF2B5EF4-FFF2-40B4-BE49-F238E27FC236}">
                    <a16:creationId xmlns:a16="http://schemas.microsoft.com/office/drawing/2014/main" id="{68D65D26-4D33-4205-9804-C33717047A32}"/>
                  </a:ext>
                </a:extLst>
              </p:cNvPr>
              <p:cNvPicPr>
                <a:picLocks noGrp="1" noRot="1" noChangeAspect="1" noMove="1" noResize="1" noEditPoints="1" noAdjustHandles="1" noChangeArrowheads="1" noChangeShapeType="1" noCrop="1"/>
              </p:cNvPicPr>
              <p:nvPr/>
            </p:nvPicPr>
            <p:blipFill>
              <a:blip r:embed="rId13"/>
              <a:stretch>
                <a:fillRect/>
              </a:stretch>
            </p:blipFill>
            <p:spPr>
              <a:xfrm>
                <a:off x="1623473" y="3698151"/>
                <a:ext cx="2909977" cy="2657813"/>
              </a:xfrm>
              <a:prstGeom prst="rect">
                <a:avLst/>
              </a:prstGeom>
            </p:spPr>
          </p:pic>
        </mc:Fallback>
      </mc:AlternateContent>
      <p:sp>
        <p:nvSpPr>
          <p:cNvPr id="6" name="TextBox 5">
            <a:extLst>
              <a:ext uri="{FF2B5EF4-FFF2-40B4-BE49-F238E27FC236}">
                <a16:creationId xmlns:a16="http://schemas.microsoft.com/office/drawing/2014/main" id="{76652240-E721-44A7-9512-7ACB5A1A841E}"/>
              </a:ext>
            </a:extLst>
          </p:cNvPr>
          <p:cNvSpPr txBox="1"/>
          <p:nvPr/>
        </p:nvSpPr>
        <p:spPr>
          <a:xfrm>
            <a:off x="5121592" y="3933438"/>
            <a:ext cx="1686327" cy="246221"/>
          </a:xfrm>
          <a:prstGeom prst="rect">
            <a:avLst/>
          </a:prstGeom>
          <a:noFill/>
        </p:spPr>
        <p:txBody>
          <a:bodyPr wrap="square" rtlCol="0">
            <a:spAutoFit/>
          </a:bodyPr>
          <a:lstStyle/>
          <a:p>
            <a:r>
              <a:rPr lang="en-US" sz="1000" dirty="0">
                <a:solidFill>
                  <a:schemeClr val="bg1"/>
                </a:solidFill>
                <a:latin typeface="Space Mono" panose="02000509040000020004" pitchFamily="49" charset="0"/>
              </a:rPr>
              <a:t>Payload Electronics</a:t>
            </a:r>
          </a:p>
        </p:txBody>
      </p:sp>
      <p:sp>
        <p:nvSpPr>
          <p:cNvPr id="8" name="TextBox 7">
            <a:extLst>
              <a:ext uri="{FF2B5EF4-FFF2-40B4-BE49-F238E27FC236}">
                <a16:creationId xmlns:a16="http://schemas.microsoft.com/office/drawing/2014/main" id="{A8EE63AD-ED21-408E-A3A8-72F8ADBC3A9F}"/>
              </a:ext>
            </a:extLst>
          </p:cNvPr>
          <p:cNvSpPr txBox="1"/>
          <p:nvPr/>
        </p:nvSpPr>
        <p:spPr>
          <a:xfrm>
            <a:off x="4958207" y="5191512"/>
            <a:ext cx="841227" cy="246221"/>
          </a:xfrm>
          <a:prstGeom prst="rect">
            <a:avLst/>
          </a:prstGeom>
          <a:noFill/>
        </p:spPr>
        <p:txBody>
          <a:bodyPr wrap="square" rtlCol="0">
            <a:spAutoFit/>
          </a:bodyPr>
          <a:lstStyle/>
          <a:p>
            <a:r>
              <a:rPr lang="en-US" sz="1000" dirty="0">
                <a:solidFill>
                  <a:schemeClr val="bg1"/>
                </a:solidFill>
                <a:latin typeface="Space Mono" panose="02000509040000020004" pitchFamily="49" charset="0"/>
              </a:rPr>
              <a:t>Moss</a:t>
            </a:r>
          </a:p>
        </p:txBody>
      </p:sp>
      <p:cxnSp>
        <p:nvCxnSpPr>
          <p:cNvPr id="11" name="Straight Arrow Connector 10">
            <a:extLst>
              <a:ext uri="{FF2B5EF4-FFF2-40B4-BE49-F238E27FC236}">
                <a16:creationId xmlns:a16="http://schemas.microsoft.com/office/drawing/2014/main" id="{0A88BB46-3141-45A7-BADA-080CED42090E}"/>
              </a:ext>
            </a:extLst>
          </p:cNvPr>
          <p:cNvCxnSpPr>
            <a:cxnSpLocks/>
          </p:cNvCxnSpPr>
          <p:nvPr/>
        </p:nvCxnSpPr>
        <p:spPr>
          <a:xfrm flipH="1" flipV="1">
            <a:off x="4449579" y="4071937"/>
            <a:ext cx="55169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EEF8741-DCE2-4593-A0B9-884B504DE847}"/>
              </a:ext>
            </a:extLst>
          </p:cNvPr>
          <p:cNvCxnSpPr>
            <a:cxnSpLocks/>
          </p:cNvCxnSpPr>
          <p:nvPr/>
        </p:nvCxnSpPr>
        <p:spPr>
          <a:xfrm flipH="1">
            <a:off x="4416701" y="5346930"/>
            <a:ext cx="5081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FBC34A5-8C86-4357-8234-F7C6297FCEB3}"/>
              </a:ext>
            </a:extLst>
          </p:cNvPr>
          <p:cNvSpPr txBox="1"/>
          <p:nvPr/>
        </p:nvSpPr>
        <p:spPr>
          <a:xfrm>
            <a:off x="4924868" y="4555173"/>
            <a:ext cx="1202531" cy="246221"/>
          </a:xfrm>
          <a:prstGeom prst="rect">
            <a:avLst/>
          </a:prstGeom>
          <a:noFill/>
        </p:spPr>
        <p:txBody>
          <a:bodyPr wrap="square" rtlCol="0">
            <a:spAutoFit/>
          </a:bodyPr>
          <a:lstStyle/>
          <a:p>
            <a:r>
              <a:rPr lang="en-US" sz="1000" dirty="0">
                <a:solidFill>
                  <a:schemeClr val="bg1"/>
                </a:solidFill>
                <a:latin typeface="Space Mono" panose="02000509040000020004" pitchFamily="49" charset="0"/>
              </a:rPr>
              <a:t>Battery</a:t>
            </a:r>
          </a:p>
        </p:txBody>
      </p:sp>
      <p:cxnSp>
        <p:nvCxnSpPr>
          <p:cNvPr id="25" name="Straight Arrow Connector 24">
            <a:extLst>
              <a:ext uri="{FF2B5EF4-FFF2-40B4-BE49-F238E27FC236}">
                <a16:creationId xmlns:a16="http://schemas.microsoft.com/office/drawing/2014/main" id="{44E8DF84-2A58-4588-B0C6-91F8C1C3D1FD}"/>
              </a:ext>
            </a:extLst>
          </p:cNvPr>
          <p:cNvCxnSpPr>
            <a:cxnSpLocks/>
          </p:cNvCxnSpPr>
          <p:nvPr/>
        </p:nvCxnSpPr>
        <p:spPr>
          <a:xfrm flipH="1">
            <a:off x="4314825" y="4714874"/>
            <a:ext cx="4964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7DD390D-C6BD-4F31-A580-8EE284FFA653}"/>
              </a:ext>
            </a:extLst>
          </p:cNvPr>
          <p:cNvCxnSpPr>
            <a:cxnSpLocks/>
          </p:cNvCxnSpPr>
          <p:nvPr/>
        </p:nvCxnSpPr>
        <p:spPr>
          <a:xfrm>
            <a:off x="1206754" y="4693673"/>
            <a:ext cx="4500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DAC397A-952D-46E0-848D-70967D632C01}"/>
              </a:ext>
            </a:extLst>
          </p:cNvPr>
          <p:cNvSpPr txBox="1"/>
          <p:nvPr/>
        </p:nvSpPr>
        <p:spPr>
          <a:xfrm>
            <a:off x="365863" y="4484041"/>
            <a:ext cx="891591" cy="400110"/>
          </a:xfrm>
          <a:prstGeom prst="rect">
            <a:avLst/>
          </a:prstGeom>
          <a:noFill/>
        </p:spPr>
        <p:txBody>
          <a:bodyPr wrap="none" rtlCol="0">
            <a:spAutoFit/>
          </a:bodyPr>
          <a:lstStyle/>
          <a:p>
            <a:pPr algn="ctr"/>
            <a:r>
              <a:rPr lang="en-US" sz="1000" dirty="0">
                <a:solidFill>
                  <a:schemeClr val="bg1"/>
                </a:solidFill>
                <a:latin typeface="Space Mono" panose="02000509040000020004" pitchFamily="49" charset="0"/>
              </a:rPr>
              <a:t>Mosquito </a:t>
            </a:r>
          </a:p>
          <a:p>
            <a:pPr algn="ctr"/>
            <a:r>
              <a:rPr lang="en-US" sz="1000" dirty="0">
                <a:solidFill>
                  <a:schemeClr val="bg1"/>
                </a:solidFill>
                <a:latin typeface="Space Mono" panose="02000509040000020004" pitchFamily="49" charset="0"/>
              </a:rPr>
              <a:t>Larvae</a:t>
            </a:r>
          </a:p>
        </p:txBody>
      </p:sp>
      <p:pic>
        <p:nvPicPr>
          <p:cNvPr id="20" name="Picture 19" descr="A screenshot of a computer&#10;&#10;Description automatically generated">
            <a:extLst>
              <a:ext uri="{FF2B5EF4-FFF2-40B4-BE49-F238E27FC236}">
                <a16:creationId xmlns:a16="http://schemas.microsoft.com/office/drawing/2014/main" id="{A800E24F-7278-4589-ACCB-B1E572C593CC}"/>
              </a:ext>
            </a:extLst>
          </p:cNvPr>
          <p:cNvPicPr>
            <a:picLocks noChangeAspect="1"/>
          </p:cNvPicPr>
          <p:nvPr/>
        </p:nvPicPr>
        <p:blipFill>
          <a:blip r:embed="rId14"/>
          <a:stretch>
            <a:fillRect/>
          </a:stretch>
        </p:blipFill>
        <p:spPr>
          <a:xfrm>
            <a:off x="89151" y="240330"/>
            <a:ext cx="3135320" cy="2018362"/>
          </a:xfrm>
          <a:prstGeom prst="rect">
            <a:avLst/>
          </a:prstGeom>
        </p:spPr>
      </p:pic>
      <p:sp>
        <p:nvSpPr>
          <p:cNvPr id="21" name="TextBox 20">
            <a:extLst>
              <a:ext uri="{FF2B5EF4-FFF2-40B4-BE49-F238E27FC236}">
                <a16:creationId xmlns:a16="http://schemas.microsoft.com/office/drawing/2014/main" id="{6390B6CE-749E-4910-85D5-80EDB8F8D26F}"/>
              </a:ext>
            </a:extLst>
          </p:cNvPr>
          <p:cNvSpPr txBox="1"/>
          <p:nvPr/>
        </p:nvSpPr>
        <p:spPr>
          <a:xfrm>
            <a:off x="425544" y="2258692"/>
            <a:ext cx="2462534" cy="246221"/>
          </a:xfrm>
          <a:prstGeom prst="rect">
            <a:avLst/>
          </a:prstGeom>
          <a:noFill/>
        </p:spPr>
        <p:txBody>
          <a:bodyPr wrap="none" rtlCol="0">
            <a:spAutoFit/>
          </a:bodyPr>
          <a:lstStyle/>
          <a:p>
            <a:r>
              <a:rPr lang="en-US" sz="1000" dirty="0">
                <a:solidFill>
                  <a:schemeClr val="bg1"/>
                </a:solidFill>
                <a:latin typeface="Space Mono" panose="02000509040000020004" pitchFamily="49" charset="0"/>
              </a:rPr>
              <a:t>Designing our payload insides</a:t>
            </a:r>
          </a:p>
        </p:txBody>
      </p:sp>
      <p:pic>
        <p:nvPicPr>
          <p:cNvPr id="9" name="Picture 8">
            <a:extLst>
              <a:ext uri="{FF2B5EF4-FFF2-40B4-BE49-F238E27FC236}">
                <a16:creationId xmlns:a16="http://schemas.microsoft.com/office/drawing/2014/main" id="{D5972BF3-66C4-4419-B4CE-A277E603DC8E}"/>
              </a:ext>
            </a:extLst>
          </p:cNvPr>
          <p:cNvPicPr>
            <a:picLocks noChangeAspect="1"/>
          </p:cNvPicPr>
          <p:nvPr/>
        </p:nvPicPr>
        <p:blipFill>
          <a:blip r:embed="rId15"/>
          <a:stretch>
            <a:fillRect/>
          </a:stretch>
        </p:blipFill>
        <p:spPr>
          <a:xfrm>
            <a:off x="4189007" y="240330"/>
            <a:ext cx="1471721" cy="1989157"/>
          </a:xfrm>
          <a:prstGeom prst="rect">
            <a:avLst/>
          </a:prstGeom>
        </p:spPr>
      </p:pic>
      <p:sp>
        <p:nvSpPr>
          <p:cNvPr id="26" name="TextBox 25">
            <a:extLst>
              <a:ext uri="{FF2B5EF4-FFF2-40B4-BE49-F238E27FC236}">
                <a16:creationId xmlns:a16="http://schemas.microsoft.com/office/drawing/2014/main" id="{5072CBAD-6CE7-4423-BC60-D910F99C7ED2}"/>
              </a:ext>
            </a:extLst>
          </p:cNvPr>
          <p:cNvSpPr txBox="1"/>
          <p:nvPr/>
        </p:nvSpPr>
        <p:spPr>
          <a:xfrm>
            <a:off x="3968896" y="2203820"/>
            <a:ext cx="2064745" cy="246221"/>
          </a:xfrm>
          <a:prstGeom prst="rect">
            <a:avLst/>
          </a:prstGeom>
          <a:noFill/>
        </p:spPr>
        <p:txBody>
          <a:bodyPr wrap="square" rtlCol="0">
            <a:spAutoFit/>
          </a:bodyPr>
          <a:lstStyle/>
          <a:p>
            <a:r>
              <a:rPr lang="en-US" sz="1000" dirty="0" err="1">
                <a:solidFill>
                  <a:schemeClr val="bg1"/>
                </a:solidFill>
                <a:latin typeface="Space Mono" panose="02000509040000020004" pitchFamily="49" charset="0"/>
              </a:rPr>
              <a:t>Keyswitch</a:t>
            </a:r>
            <a:r>
              <a:rPr lang="en-US" sz="1000" dirty="0">
                <a:solidFill>
                  <a:schemeClr val="bg1"/>
                </a:solidFill>
                <a:latin typeface="Space Mono" panose="02000509040000020004" pitchFamily="49" charset="0"/>
              </a:rPr>
              <a:t> and Signal LED</a:t>
            </a:r>
          </a:p>
        </p:txBody>
      </p:sp>
    </p:spTree>
    <p:extLst>
      <p:ext uri="{BB962C8B-B14F-4D97-AF65-F5344CB8AC3E}">
        <p14:creationId xmlns:p14="http://schemas.microsoft.com/office/powerpoint/2010/main" val="1860246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fill="hold" nodeType="withEffect">
                                  <p:stCondLst>
                                    <p:cond delay="0"/>
                                  </p:stCondLst>
                                  <p:childTnLst>
                                    <p:animRot by="21600000">
                                      <p:cBhvr>
                                        <p:cTn id="6" dur="20000" fill="hold"/>
                                        <p:tgtEl>
                                          <p:spTgt spid="5"/>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E1FE317-8570-4C97-849A-322043F64298}"/>
              </a:ext>
            </a:extLst>
          </p:cNvPr>
          <p:cNvSpPr>
            <a:spLocks noGrp="1"/>
          </p:cNvSpPr>
          <p:nvPr>
            <p:ph type="ctrTitle"/>
          </p:nvPr>
        </p:nvSpPr>
        <p:spPr>
          <a:xfrm>
            <a:off x="633153" y="1122363"/>
            <a:ext cx="4284998" cy="466657"/>
          </a:xfrm>
        </p:spPr>
        <p:txBody>
          <a:bodyPr>
            <a:normAutofit/>
          </a:bodyPr>
          <a:lstStyle/>
          <a:p>
            <a:r>
              <a:rPr lang="en-US" sz="2400" dirty="0">
                <a:latin typeface="Space Mono" panose="02000509040000020004" pitchFamily="49" charset="0"/>
              </a:rPr>
              <a:t>PAYLOAD BUILD PROCESS</a:t>
            </a:r>
          </a:p>
        </p:txBody>
      </p:sp>
      <p:sp>
        <p:nvSpPr>
          <p:cNvPr id="3" name="Subtitle 2">
            <a:extLst>
              <a:ext uri="{FF2B5EF4-FFF2-40B4-BE49-F238E27FC236}">
                <a16:creationId xmlns:a16="http://schemas.microsoft.com/office/drawing/2014/main" id="{1811CCB4-5A42-4506-A2DE-4A66CDA93F09}"/>
              </a:ext>
            </a:extLst>
          </p:cNvPr>
          <p:cNvSpPr>
            <a:spLocks noGrp="1"/>
          </p:cNvSpPr>
          <p:nvPr>
            <p:ph type="subTitle" idx="1"/>
          </p:nvPr>
        </p:nvSpPr>
        <p:spPr>
          <a:xfrm>
            <a:off x="732148" y="1643469"/>
            <a:ext cx="4528400" cy="1852206"/>
          </a:xfrm>
        </p:spPr>
        <p:txBody>
          <a:bodyPr>
            <a:noAutofit/>
          </a:bodyPr>
          <a:lstStyle/>
          <a:p>
            <a:pPr>
              <a:lnSpc>
                <a:spcPct val="110000"/>
              </a:lnSpc>
            </a:pPr>
            <a:r>
              <a:rPr lang="en-US" sz="1800" dirty="0">
                <a:latin typeface="Space Mono" panose="02000509040000020004" pitchFamily="49" charset="0"/>
              </a:rPr>
              <a:t>Since the previous semester’s payload handled the launch so well, our team decided to reuse the payload. This allowed us to spend more time correcting issues and adding new sensors to the payload. </a:t>
            </a:r>
          </a:p>
        </p:txBody>
      </p:sp>
      <mc:AlternateContent xmlns:mc="http://schemas.openxmlformats.org/markup-compatibility/2006" xmlns:p14="http://schemas.microsoft.com/office/powerpoint/2010/main">
        <mc:Choice Requires="p14">
          <p:contentPart p14:bwMode="auto" r:id="rId3">
            <p14:nvContentPartPr>
              <p14:cNvPr id="7" name="Ink 6" descr="Drawing point">
                <a:extLst>
                  <a:ext uri="{FF2B5EF4-FFF2-40B4-BE49-F238E27FC236}">
                    <a16:creationId xmlns:a16="http://schemas.microsoft.com/office/drawing/2014/main" id="{9FE62378-625A-40E4-A5E5-226DF2DDE541}"/>
                  </a:ext>
                </a:extLst>
              </p14:cNvPr>
              <p14:cNvContentPartPr/>
              <p14:nvPr/>
            </p14:nvContentPartPr>
            <p14:xfrm>
              <a:off x="-3428679" y="8639331"/>
              <a:ext cx="45719" cy="9720"/>
            </p14:xfrm>
          </p:contentPart>
        </mc:Choice>
        <mc:Fallback xmlns="">
          <p:pic>
            <p:nvPicPr>
              <p:cNvPr id="7" name="Ink 6" descr="Drawing point">
                <a:extLst>
                  <a:ext uri="{FF2B5EF4-FFF2-40B4-BE49-F238E27FC236}">
                    <a16:creationId xmlns:a16="http://schemas.microsoft.com/office/drawing/2014/main" id="{9FE62378-625A-40E4-A5E5-226DF2DDE541}"/>
                  </a:ext>
                </a:extLst>
              </p:cNvPr>
              <p:cNvPicPr/>
              <p:nvPr/>
            </p:nvPicPr>
            <p:blipFill>
              <a:blip r:embed="rId7"/>
              <a:stretch>
                <a:fillRect/>
              </a:stretch>
            </p:blipFill>
            <p:spPr>
              <a:xfrm>
                <a:off x="-4571654" y="8630331"/>
                <a:ext cx="2285950" cy="27360"/>
              </a:xfrm>
              <a:prstGeom prst="rect">
                <a:avLst/>
              </a:prstGeom>
            </p:spPr>
          </p:pic>
        </mc:Fallback>
      </mc:AlternateContent>
      <p:cxnSp>
        <p:nvCxnSpPr>
          <p:cNvPr id="15" name="Straight Connector 14">
            <a:extLst>
              <a:ext uri="{FF2B5EF4-FFF2-40B4-BE49-F238E27FC236}">
                <a16:creationId xmlns:a16="http://schemas.microsoft.com/office/drawing/2014/main" id="{8F2F4B2C-FE61-4FA3-8045-22A4CA454824}"/>
              </a:ext>
              <a:ext uri="{C183D7F6-B498-43B3-948B-1728B52AA6E4}">
                <adec:decorative xmlns:adec="http://schemas.microsoft.com/office/drawing/2017/decorative" xmlns="" val="1"/>
              </a:ext>
            </a:extLst>
          </p:cNvPr>
          <p:cNvCxnSpPr>
            <a:cxnSpLocks/>
          </p:cNvCxnSpPr>
          <p:nvPr/>
        </p:nvCxnSpPr>
        <p:spPr>
          <a:xfrm>
            <a:off x="732148" y="1589020"/>
            <a:ext cx="4641016" cy="0"/>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16" name="Picture 15" descr="Encircled red dot">
            <a:extLst>
              <a:ext uri="{FF2B5EF4-FFF2-40B4-BE49-F238E27FC236}">
                <a16:creationId xmlns:a16="http://schemas.microsoft.com/office/drawing/2014/main" id="{430157DC-AA3D-44C1-BC60-E2120D5014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0548" y="1450907"/>
            <a:ext cx="293072" cy="276225"/>
          </a:xfrm>
          <a:prstGeom prst="rect">
            <a:avLst/>
          </a:prstGeom>
        </p:spPr>
      </p:pic>
      <p:sp>
        <p:nvSpPr>
          <p:cNvPr id="13" name="TextBox 12">
            <a:extLst>
              <a:ext uri="{FF2B5EF4-FFF2-40B4-BE49-F238E27FC236}">
                <a16:creationId xmlns:a16="http://schemas.microsoft.com/office/drawing/2014/main" id="{101CB3A0-6600-4B2F-96F2-C329D909D2EE}"/>
              </a:ext>
            </a:extLst>
          </p:cNvPr>
          <p:cNvSpPr txBox="1"/>
          <p:nvPr/>
        </p:nvSpPr>
        <p:spPr>
          <a:xfrm>
            <a:off x="7511027" y="4042163"/>
            <a:ext cx="2297424" cy="246221"/>
          </a:xfrm>
          <a:prstGeom prst="rect">
            <a:avLst/>
          </a:prstGeom>
          <a:noFill/>
        </p:spPr>
        <p:txBody>
          <a:bodyPr wrap="none" rtlCol="0">
            <a:spAutoFit/>
          </a:bodyPr>
          <a:lstStyle/>
          <a:p>
            <a:r>
              <a:rPr lang="en-US" sz="1000" dirty="0">
                <a:solidFill>
                  <a:schemeClr val="bg1"/>
                </a:solidFill>
              </a:rPr>
              <a:t>Tearing down last semester’s electronics</a:t>
            </a:r>
          </a:p>
        </p:txBody>
      </p:sp>
      <p:pic>
        <p:nvPicPr>
          <p:cNvPr id="4" name="Picture 3">
            <a:extLst>
              <a:ext uri="{FF2B5EF4-FFF2-40B4-BE49-F238E27FC236}">
                <a16:creationId xmlns:a16="http://schemas.microsoft.com/office/drawing/2014/main" id="{01FA0875-B498-4BF5-8447-89F4DF5C823E}"/>
              </a:ext>
            </a:extLst>
          </p:cNvPr>
          <p:cNvPicPr>
            <a:picLocks noChangeAspect="1"/>
          </p:cNvPicPr>
          <p:nvPr/>
        </p:nvPicPr>
        <p:blipFill rotWithShape="1">
          <a:blip r:embed="rId9"/>
          <a:srcRect l="16366" r="28847"/>
          <a:stretch/>
        </p:blipFill>
        <p:spPr>
          <a:xfrm rot="5400000">
            <a:off x="6781097" y="496645"/>
            <a:ext cx="3757285" cy="3333750"/>
          </a:xfrm>
          <a:prstGeom prst="rect">
            <a:avLst/>
          </a:prstGeom>
        </p:spPr>
      </p:pic>
      <p:pic>
        <p:nvPicPr>
          <p:cNvPr id="6" name="Picture 5" descr="A picture containing table, sitting, man, laptop&#10;&#10;Description automatically generated">
            <a:extLst>
              <a:ext uri="{FF2B5EF4-FFF2-40B4-BE49-F238E27FC236}">
                <a16:creationId xmlns:a16="http://schemas.microsoft.com/office/drawing/2014/main" id="{68DAF6EB-D86C-4E86-8FE0-F2F5BAF28BB3}"/>
              </a:ext>
            </a:extLst>
          </p:cNvPr>
          <p:cNvPicPr>
            <a:picLocks noChangeAspect="1"/>
          </p:cNvPicPr>
          <p:nvPr/>
        </p:nvPicPr>
        <p:blipFill>
          <a:blip r:embed="rId10"/>
          <a:stretch>
            <a:fillRect/>
          </a:stretch>
        </p:blipFill>
        <p:spPr>
          <a:xfrm>
            <a:off x="1694794" y="4485891"/>
            <a:ext cx="3504343" cy="1703500"/>
          </a:xfrm>
          <a:prstGeom prst="rect">
            <a:avLst/>
          </a:prstGeom>
        </p:spPr>
      </p:pic>
      <p:sp>
        <p:nvSpPr>
          <p:cNvPr id="8" name="TextBox 7">
            <a:extLst>
              <a:ext uri="{FF2B5EF4-FFF2-40B4-BE49-F238E27FC236}">
                <a16:creationId xmlns:a16="http://schemas.microsoft.com/office/drawing/2014/main" id="{95D60639-DF8F-4B9A-8500-0BA09A0C10DE}"/>
              </a:ext>
            </a:extLst>
          </p:cNvPr>
          <p:cNvSpPr txBox="1"/>
          <p:nvPr/>
        </p:nvSpPr>
        <p:spPr>
          <a:xfrm>
            <a:off x="1937577" y="6191627"/>
            <a:ext cx="3018775" cy="246221"/>
          </a:xfrm>
          <a:prstGeom prst="rect">
            <a:avLst/>
          </a:prstGeom>
          <a:noFill/>
        </p:spPr>
        <p:txBody>
          <a:bodyPr wrap="none" rtlCol="0">
            <a:spAutoFit/>
          </a:bodyPr>
          <a:lstStyle/>
          <a:p>
            <a:r>
              <a:rPr lang="en-US" sz="1000" dirty="0">
                <a:solidFill>
                  <a:schemeClr val="bg1"/>
                </a:solidFill>
              </a:rPr>
              <a:t>Maximo doing some of the coding for the light sensors</a:t>
            </a:r>
          </a:p>
        </p:txBody>
      </p:sp>
      <p:pic>
        <p:nvPicPr>
          <p:cNvPr id="10" name="Picture 9" descr="A picture containing indoor, person, table, sitting&#10;&#10;Description automatically generated">
            <a:extLst>
              <a:ext uri="{FF2B5EF4-FFF2-40B4-BE49-F238E27FC236}">
                <a16:creationId xmlns:a16="http://schemas.microsoft.com/office/drawing/2014/main" id="{7D6FCE86-0A30-4D0B-9EBF-CF8DA6C8BDEE}"/>
              </a:ext>
            </a:extLst>
          </p:cNvPr>
          <p:cNvPicPr>
            <a:picLocks noChangeAspect="1"/>
          </p:cNvPicPr>
          <p:nvPr/>
        </p:nvPicPr>
        <p:blipFill>
          <a:blip r:embed="rId11"/>
          <a:stretch>
            <a:fillRect/>
          </a:stretch>
        </p:blipFill>
        <p:spPr>
          <a:xfrm>
            <a:off x="6992864" y="4485891"/>
            <a:ext cx="3504342" cy="1703500"/>
          </a:xfrm>
          <a:prstGeom prst="rect">
            <a:avLst/>
          </a:prstGeom>
        </p:spPr>
      </p:pic>
      <p:sp>
        <p:nvSpPr>
          <p:cNvPr id="11" name="TextBox 10">
            <a:extLst>
              <a:ext uri="{FF2B5EF4-FFF2-40B4-BE49-F238E27FC236}">
                <a16:creationId xmlns:a16="http://schemas.microsoft.com/office/drawing/2014/main" id="{38612229-D51F-4BBF-95FB-F601A49D0720}"/>
              </a:ext>
            </a:extLst>
          </p:cNvPr>
          <p:cNvSpPr txBox="1"/>
          <p:nvPr/>
        </p:nvSpPr>
        <p:spPr>
          <a:xfrm>
            <a:off x="7672465" y="6189391"/>
            <a:ext cx="2598788" cy="246221"/>
          </a:xfrm>
          <a:prstGeom prst="rect">
            <a:avLst/>
          </a:prstGeom>
          <a:noFill/>
        </p:spPr>
        <p:txBody>
          <a:bodyPr wrap="none" rtlCol="0">
            <a:spAutoFit/>
          </a:bodyPr>
          <a:lstStyle/>
          <a:p>
            <a:r>
              <a:rPr lang="en-US" sz="1000" dirty="0">
                <a:solidFill>
                  <a:schemeClr val="bg1"/>
                </a:solidFill>
              </a:rPr>
              <a:t>Andres soldering some electronic components</a:t>
            </a:r>
          </a:p>
        </p:txBody>
      </p:sp>
    </p:spTree>
    <p:extLst>
      <p:ext uri="{BB962C8B-B14F-4D97-AF65-F5344CB8AC3E}">
        <p14:creationId xmlns:p14="http://schemas.microsoft.com/office/powerpoint/2010/main" val="40839316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E1FE317-8570-4C97-849A-322043F64298}"/>
              </a:ext>
            </a:extLst>
          </p:cNvPr>
          <p:cNvSpPr>
            <a:spLocks noGrp="1"/>
          </p:cNvSpPr>
          <p:nvPr>
            <p:ph type="ctrTitle"/>
          </p:nvPr>
        </p:nvSpPr>
        <p:spPr>
          <a:xfrm>
            <a:off x="1523999" y="1122363"/>
            <a:ext cx="5681133" cy="466657"/>
          </a:xfrm>
        </p:spPr>
        <p:txBody>
          <a:bodyPr>
            <a:normAutofit fontScale="90000"/>
          </a:bodyPr>
          <a:lstStyle/>
          <a:p>
            <a:r>
              <a:rPr lang="en-US" sz="2700" dirty="0">
                <a:latin typeface="Space Mono" panose="02000509040000020004" pitchFamily="49" charset="0"/>
              </a:rPr>
              <a:t>MOSS STUDY</a:t>
            </a:r>
            <a:r>
              <a:rPr lang="en-US" sz="2400" dirty="0">
                <a:latin typeface="Space Mono" panose="02000509040000020004" pitchFamily="49" charset="0"/>
              </a:rPr>
              <a:t> </a:t>
            </a:r>
            <a:r>
              <a:rPr lang="en-US" sz="1600" dirty="0">
                <a:latin typeface="Space Mono" panose="02000509040000020004" pitchFamily="49" charset="0"/>
              </a:rPr>
              <a:t>by Nathan, Briana, and Andres</a:t>
            </a:r>
          </a:p>
        </p:txBody>
      </p:sp>
      <p:sp>
        <p:nvSpPr>
          <p:cNvPr id="3" name="Subtitle 2">
            <a:extLst>
              <a:ext uri="{FF2B5EF4-FFF2-40B4-BE49-F238E27FC236}">
                <a16:creationId xmlns:a16="http://schemas.microsoft.com/office/drawing/2014/main" id="{1811CCB4-5A42-4506-A2DE-4A66CDA93F09}"/>
              </a:ext>
            </a:extLst>
          </p:cNvPr>
          <p:cNvSpPr>
            <a:spLocks noGrp="1"/>
          </p:cNvSpPr>
          <p:nvPr>
            <p:ph type="subTitle" idx="1"/>
          </p:nvPr>
        </p:nvSpPr>
        <p:spPr>
          <a:xfrm>
            <a:off x="1523999" y="1810239"/>
            <a:ext cx="4751856" cy="3595849"/>
          </a:xfrm>
        </p:spPr>
        <p:txBody>
          <a:bodyPr>
            <a:normAutofit lnSpcReduction="10000"/>
          </a:bodyPr>
          <a:lstStyle/>
          <a:p>
            <a:pPr lvl="0">
              <a:lnSpc>
                <a:spcPct val="110000"/>
              </a:lnSpc>
              <a:spcBef>
                <a:spcPts val="0"/>
              </a:spcBef>
              <a:buClr>
                <a:schemeClr val="lt1"/>
              </a:buClr>
              <a:buSzPts val="1400"/>
            </a:pPr>
            <a:r>
              <a:rPr lang="en-US" sz="1400" dirty="0">
                <a:latin typeface="Space Mono"/>
                <a:ea typeface="Space Mono"/>
                <a:cs typeface="Space Mono"/>
                <a:sym typeface="Space Mono"/>
              </a:rPr>
              <a:t>Our team was interested in the effects of low atmospheric environments on moss samples. This idea was inspired by research from Cambridge University that theorizes the use of moss as a renewable biomaterial for extra-planetary colonies.</a:t>
            </a:r>
          </a:p>
          <a:p>
            <a:pPr lvl="0">
              <a:lnSpc>
                <a:spcPct val="110000"/>
              </a:lnSpc>
              <a:spcBef>
                <a:spcPts val="0"/>
              </a:spcBef>
              <a:buClr>
                <a:schemeClr val="lt1"/>
              </a:buClr>
              <a:buSzPts val="1400"/>
            </a:pPr>
            <a:endParaRPr lang="en-US" sz="1400" dirty="0">
              <a:latin typeface="Space Mono"/>
              <a:ea typeface="Space Mono"/>
              <a:cs typeface="Space Mono"/>
              <a:sym typeface="Space Mono"/>
            </a:endParaRPr>
          </a:p>
          <a:p>
            <a:pPr>
              <a:lnSpc>
                <a:spcPct val="110000"/>
              </a:lnSpc>
              <a:spcBef>
                <a:spcPts val="0"/>
              </a:spcBef>
              <a:buClr>
                <a:schemeClr val="lt1"/>
              </a:buClr>
              <a:buSzPts val="1400"/>
            </a:pPr>
            <a:r>
              <a:rPr lang="en-US" sz="1400" dirty="0">
                <a:latin typeface="Space Mono"/>
                <a:ea typeface="Space Mono"/>
                <a:cs typeface="Space Mono"/>
                <a:sym typeface="Space Mono"/>
              </a:rPr>
              <a:t>Last year we studied the effects of moss as it is exposed at varying levels to the outer atmosphere and attempted to re-cultivate our samples back on the ground.</a:t>
            </a:r>
          </a:p>
          <a:p>
            <a:pPr lvl="0">
              <a:lnSpc>
                <a:spcPct val="110000"/>
              </a:lnSpc>
              <a:spcBef>
                <a:spcPts val="0"/>
              </a:spcBef>
              <a:buClr>
                <a:schemeClr val="lt1"/>
              </a:buClr>
              <a:buSzPts val="1400"/>
            </a:pPr>
            <a:endParaRPr lang="en-US" sz="1400" dirty="0">
              <a:latin typeface="Space Mono"/>
              <a:ea typeface="Space Mono"/>
              <a:cs typeface="Space Mono"/>
              <a:sym typeface="Space Mono"/>
            </a:endParaRPr>
          </a:p>
          <a:p>
            <a:pPr lvl="0">
              <a:lnSpc>
                <a:spcPct val="110000"/>
              </a:lnSpc>
              <a:spcBef>
                <a:spcPts val="0"/>
              </a:spcBef>
              <a:buClr>
                <a:schemeClr val="lt1"/>
              </a:buClr>
              <a:buSzPts val="1400"/>
            </a:pPr>
            <a:r>
              <a:rPr lang="en-US" sz="1400" dirty="0">
                <a:latin typeface="Space Mono"/>
                <a:ea typeface="Space Mono"/>
                <a:cs typeface="Space Mono"/>
                <a:sym typeface="Space Mono"/>
              </a:rPr>
              <a:t>This year, our focus was on seeing how factors such as radiation and temperature from the outer atmosphere can affect moss samples. </a:t>
            </a:r>
          </a:p>
          <a:p>
            <a:pPr lvl="0">
              <a:lnSpc>
                <a:spcPct val="110000"/>
              </a:lnSpc>
              <a:spcBef>
                <a:spcPts val="0"/>
              </a:spcBef>
              <a:buClr>
                <a:schemeClr val="lt1"/>
              </a:buClr>
              <a:buSzPts val="1400"/>
            </a:pPr>
            <a:endParaRPr lang="en-US" sz="1400" dirty="0">
              <a:latin typeface="Space Mono"/>
              <a:ea typeface="Space Mono"/>
              <a:cs typeface="Space Mono"/>
              <a:sym typeface="Space Mono"/>
            </a:endParaRPr>
          </a:p>
        </p:txBody>
      </p:sp>
      <mc:AlternateContent xmlns:mc="http://schemas.openxmlformats.org/markup-compatibility/2006" xmlns:p14="http://schemas.microsoft.com/office/powerpoint/2010/main">
        <mc:Choice Requires="p14">
          <p:contentPart p14:bwMode="auto" r:id="rId3">
            <p14:nvContentPartPr>
              <p14:cNvPr id="7" name="Ink 6" descr="Drawing point">
                <a:extLst>
                  <a:ext uri="{FF2B5EF4-FFF2-40B4-BE49-F238E27FC236}">
                    <a16:creationId xmlns:a16="http://schemas.microsoft.com/office/drawing/2014/main" id="{9FE62378-625A-40E4-A5E5-226DF2DDE541}"/>
                  </a:ext>
                </a:extLst>
              </p14:cNvPr>
              <p14:cNvContentPartPr/>
              <p14:nvPr/>
            </p14:nvContentPartPr>
            <p14:xfrm>
              <a:off x="-3428678" y="8639331"/>
              <a:ext cx="360" cy="9720"/>
            </p14:xfrm>
          </p:contentPart>
        </mc:Choice>
        <mc:Fallback xmlns="">
          <p:pic>
            <p:nvPicPr>
              <p:cNvPr id="7" name="Ink 6" descr="Drawing point">
                <a:extLst>
                  <a:ext uri="{FF2B5EF4-FFF2-40B4-BE49-F238E27FC236}">
                    <a16:creationId xmlns:a16="http://schemas.microsoft.com/office/drawing/2014/main" id="{9FE62378-625A-40E4-A5E5-226DF2DDE541}"/>
                  </a:ext>
                </a:extLst>
              </p:cNvPr>
              <p:cNvPicPr/>
              <p:nvPr/>
            </p:nvPicPr>
            <p:blipFill>
              <a:blip r:embed="rId7"/>
              <a:stretch>
                <a:fillRect/>
              </a:stretch>
            </p:blipFill>
            <p:spPr>
              <a:xfrm>
                <a:off x="-3437678" y="8630331"/>
                <a:ext cx="18000" cy="27360"/>
              </a:xfrm>
              <a:prstGeom prst="rect">
                <a:avLst/>
              </a:prstGeom>
            </p:spPr>
          </p:pic>
        </mc:Fallback>
      </mc:AlternateContent>
      <p:cxnSp>
        <p:nvCxnSpPr>
          <p:cNvPr id="15" name="Straight Connector 14">
            <a:extLst>
              <a:ext uri="{FF2B5EF4-FFF2-40B4-BE49-F238E27FC236}">
                <a16:creationId xmlns:a16="http://schemas.microsoft.com/office/drawing/2014/main" id="{8F2F4B2C-FE61-4FA3-8045-22A4CA454824}"/>
              </a:ext>
              <a:ext uri="{C183D7F6-B498-43B3-948B-1728B52AA6E4}">
                <adec:decorative xmlns:adec="http://schemas.microsoft.com/office/drawing/2017/decorative" xmlns="" val="1"/>
              </a:ext>
            </a:extLst>
          </p:cNvPr>
          <p:cNvCxnSpPr>
            <a:cxnSpLocks/>
            <a:endCxn id="16" idx="1"/>
          </p:cNvCxnSpPr>
          <p:nvPr/>
        </p:nvCxnSpPr>
        <p:spPr>
          <a:xfrm>
            <a:off x="1557338" y="1589020"/>
            <a:ext cx="5404908" cy="1"/>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16" name="Picture 15" descr="Encircled red dot">
            <a:extLst>
              <a:ext uri="{FF2B5EF4-FFF2-40B4-BE49-F238E27FC236}">
                <a16:creationId xmlns:a16="http://schemas.microsoft.com/office/drawing/2014/main" id="{430157DC-AA3D-44C1-BC60-E2120D5014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62246" y="1450908"/>
            <a:ext cx="276225" cy="276225"/>
          </a:xfrm>
          <a:prstGeom prst="rect">
            <a:avLst/>
          </a:prstGeom>
        </p:spPr>
      </p:pic>
      <p:sp>
        <p:nvSpPr>
          <p:cNvPr id="2" name="TextBox 1">
            <a:extLst>
              <a:ext uri="{FF2B5EF4-FFF2-40B4-BE49-F238E27FC236}">
                <a16:creationId xmlns:a16="http://schemas.microsoft.com/office/drawing/2014/main" id="{9FA79ADA-0F8C-48D3-8D22-FE92111753FF}"/>
              </a:ext>
            </a:extLst>
          </p:cNvPr>
          <p:cNvSpPr txBox="1"/>
          <p:nvPr/>
        </p:nvSpPr>
        <p:spPr>
          <a:xfrm>
            <a:off x="8153992" y="5159868"/>
            <a:ext cx="2605200" cy="246221"/>
          </a:xfrm>
          <a:prstGeom prst="rect">
            <a:avLst/>
          </a:prstGeom>
          <a:noFill/>
        </p:spPr>
        <p:txBody>
          <a:bodyPr wrap="none" rtlCol="0">
            <a:spAutoFit/>
          </a:bodyPr>
          <a:lstStyle/>
          <a:p>
            <a:r>
              <a:rPr lang="en-US" sz="1000" dirty="0">
                <a:solidFill>
                  <a:schemeClr val="bg1"/>
                </a:solidFill>
              </a:rPr>
              <a:t>Most recent photo of moss; taken 04/06/2020</a:t>
            </a:r>
          </a:p>
        </p:txBody>
      </p:sp>
      <p:pic>
        <p:nvPicPr>
          <p:cNvPr id="11" name="Picture 10" descr="A picture containing food, sitting, black, table&#10;&#10;Description automatically generated">
            <a:extLst>
              <a:ext uri="{FF2B5EF4-FFF2-40B4-BE49-F238E27FC236}">
                <a16:creationId xmlns:a16="http://schemas.microsoft.com/office/drawing/2014/main" id="{F18D73A1-A527-48AA-819D-69FFA45102F1}"/>
              </a:ext>
            </a:extLst>
          </p:cNvPr>
          <p:cNvPicPr>
            <a:picLocks noChangeAspect="1"/>
          </p:cNvPicPr>
          <p:nvPr/>
        </p:nvPicPr>
        <p:blipFill>
          <a:blip r:embed="rId9"/>
          <a:stretch>
            <a:fillRect/>
          </a:stretch>
        </p:blipFill>
        <p:spPr>
          <a:xfrm rot="5400000">
            <a:off x="7520970" y="1772528"/>
            <a:ext cx="3871245" cy="2903434"/>
          </a:xfrm>
          <a:prstGeom prst="rect">
            <a:avLst/>
          </a:prstGeom>
        </p:spPr>
      </p:pic>
    </p:spTree>
    <p:extLst>
      <p:ext uri="{BB962C8B-B14F-4D97-AF65-F5344CB8AC3E}">
        <p14:creationId xmlns:p14="http://schemas.microsoft.com/office/powerpoint/2010/main" val="1768757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g72e7b14028_0_0"/>
          <p:cNvSpPr txBox="1">
            <a:spLocks noGrp="1"/>
          </p:cNvSpPr>
          <p:nvPr>
            <p:ph type="subTitle" idx="1"/>
          </p:nvPr>
        </p:nvSpPr>
        <p:spPr>
          <a:xfrm>
            <a:off x="7287237" y="1299925"/>
            <a:ext cx="4333200" cy="402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1400" dirty="0">
                <a:latin typeface="Space Mono"/>
                <a:ea typeface="Space Mono"/>
                <a:cs typeface="Space Mono"/>
                <a:sym typeface="Space Mono"/>
              </a:rPr>
              <a:t>For cultivating the moss, our team noticed it was difficult to get the haircap moss to blossom. Although the initial sample was unaffected, our team was able to get new capsules to grow, but they would not mature and inevitably ended up dying. Our team predicts that after the launch radiation, temperature, or pressure fluctuations from the launch will affect the moss’s ability to grow. These predictions remain independent from the initial result demonstrated during the initial cultivation.</a:t>
            </a:r>
          </a:p>
        </p:txBody>
      </p:sp>
      <p:sp>
        <p:nvSpPr>
          <p:cNvPr id="181" name="Google Shape;181;g72e7b14028_0_0"/>
          <p:cNvSpPr txBox="1">
            <a:spLocks noGrp="1"/>
          </p:cNvSpPr>
          <p:nvPr>
            <p:ph type="ctrTitle"/>
          </p:nvPr>
        </p:nvSpPr>
        <p:spPr>
          <a:xfrm>
            <a:off x="7287237" y="710863"/>
            <a:ext cx="3813398" cy="495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400" dirty="0">
                <a:latin typeface="Space Mono"/>
                <a:ea typeface="Space Mono"/>
                <a:cs typeface="Space Mono"/>
                <a:sym typeface="Space Mono"/>
              </a:rPr>
              <a:t>MOSS STUDY </a:t>
            </a:r>
            <a:r>
              <a:rPr lang="en-US" sz="1400" dirty="0">
                <a:latin typeface="Space Mono"/>
                <a:ea typeface="Space Mono"/>
                <a:cs typeface="Space Mono"/>
                <a:sym typeface="Space Mono"/>
              </a:rPr>
              <a:t>continued</a:t>
            </a:r>
            <a:endParaRPr sz="1400" dirty="0">
              <a:latin typeface="Space Mono"/>
              <a:ea typeface="Space Mono"/>
              <a:cs typeface="Space Mono"/>
              <a:sym typeface="Space Mono"/>
            </a:endParaRPr>
          </a:p>
        </p:txBody>
      </p:sp>
      <p:pic>
        <p:nvPicPr>
          <p:cNvPr id="182" name="Google Shape;182;g72e7b14028_0_0"/>
          <p:cNvPicPr preferRelativeResize="0"/>
          <p:nvPr/>
        </p:nvPicPr>
        <p:blipFill>
          <a:blip r:embed="rId3">
            <a:alphaModFix/>
          </a:blip>
          <a:stretch>
            <a:fillRect/>
          </a:stretch>
        </p:blipFill>
        <p:spPr>
          <a:xfrm>
            <a:off x="811170" y="1206163"/>
            <a:ext cx="2431868" cy="3311127"/>
          </a:xfrm>
          <a:prstGeom prst="rect">
            <a:avLst/>
          </a:prstGeom>
          <a:noFill/>
          <a:ln>
            <a:noFill/>
          </a:ln>
        </p:spPr>
      </p:pic>
      <p:pic>
        <p:nvPicPr>
          <p:cNvPr id="183" name="Google Shape;183;g72e7b14028_0_0"/>
          <p:cNvPicPr preferRelativeResize="0"/>
          <p:nvPr/>
        </p:nvPicPr>
        <p:blipFill>
          <a:blip r:embed="rId4">
            <a:alphaModFix/>
          </a:blip>
          <a:stretch>
            <a:fillRect/>
          </a:stretch>
        </p:blipFill>
        <p:spPr>
          <a:xfrm>
            <a:off x="4011193" y="3071506"/>
            <a:ext cx="2507888" cy="3311127"/>
          </a:xfrm>
          <a:prstGeom prst="rect">
            <a:avLst/>
          </a:prstGeom>
          <a:noFill/>
          <a:ln>
            <a:noFill/>
          </a:ln>
        </p:spPr>
      </p:pic>
      <p:cxnSp>
        <p:nvCxnSpPr>
          <p:cNvPr id="184" name="Google Shape;184;g72e7b14028_0_0"/>
          <p:cNvCxnSpPr/>
          <p:nvPr/>
        </p:nvCxnSpPr>
        <p:spPr>
          <a:xfrm>
            <a:off x="6965121" y="1127626"/>
            <a:ext cx="3917400" cy="0"/>
          </a:xfrm>
          <a:prstGeom prst="straightConnector1">
            <a:avLst/>
          </a:prstGeom>
          <a:noFill/>
          <a:ln w="9525" cap="flat" cmpd="sng">
            <a:solidFill>
              <a:schemeClr val="lt1"/>
            </a:solidFill>
            <a:prstDash val="dash"/>
            <a:miter lim="800000"/>
            <a:headEnd type="none" w="sm" len="sm"/>
            <a:tailEnd type="none" w="sm" len="sm"/>
          </a:ln>
        </p:spPr>
      </p:cxnSp>
      <p:pic>
        <p:nvPicPr>
          <p:cNvPr id="185" name="Google Shape;185;g72e7b14028_0_0" descr="Encircled red dot"/>
          <p:cNvPicPr preferRelativeResize="0"/>
          <p:nvPr/>
        </p:nvPicPr>
        <p:blipFill rotWithShape="1">
          <a:blip r:embed="rId5">
            <a:alphaModFix/>
          </a:blip>
          <a:srcRect/>
          <a:stretch/>
        </p:blipFill>
        <p:spPr>
          <a:xfrm>
            <a:off x="6818585" y="989513"/>
            <a:ext cx="293072" cy="276225"/>
          </a:xfrm>
          <a:prstGeom prst="rect">
            <a:avLst/>
          </a:prstGeom>
          <a:noFill/>
          <a:ln>
            <a:noFill/>
          </a:ln>
        </p:spPr>
      </p:pic>
      <p:sp>
        <p:nvSpPr>
          <p:cNvPr id="2" name="TextBox 1">
            <a:extLst>
              <a:ext uri="{FF2B5EF4-FFF2-40B4-BE49-F238E27FC236}">
                <a16:creationId xmlns:a16="http://schemas.microsoft.com/office/drawing/2014/main" id="{8ADE4019-99EA-45A0-8815-7304D643109A}"/>
              </a:ext>
            </a:extLst>
          </p:cNvPr>
          <p:cNvSpPr txBox="1"/>
          <p:nvPr/>
        </p:nvSpPr>
        <p:spPr>
          <a:xfrm>
            <a:off x="4321610" y="6382633"/>
            <a:ext cx="1887055" cy="246221"/>
          </a:xfrm>
          <a:prstGeom prst="rect">
            <a:avLst/>
          </a:prstGeom>
          <a:noFill/>
        </p:spPr>
        <p:txBody>
          <a:bodyPr wrap="none" rtlCol="0">
            <a:spAutoFit/>
          </a:bodyPr>
          <a:lstStyle/>
          <a:p>
            <a:r>
              <a:rPr lang="en-US" sz="1000" dirty="0">
                <a:solidFill>
                  <a:schemeClr val="bg1"/>
                </a:solidFill>
              </a:rPr>
              <a:t>3 weeks after cultivating moss</a:t>
            </a:r>
          </a:p>
        </p:txBody>
      </p:sp>
      <p:sp>
        <p:nvSpPr>
          <p:cNvPr id="9" name="TextBox 8">
            <a:extLst>
              <a:ext uri="{FF2B5EF4-FFF2-40B4-BE49-F238E27FC236}">
                <a16:creationId xmlns:a16="http://schemas.microsoft.com/office/drawing/2014/main" id="{B2EB5EDF-B582-4648-B36F-F1305A37FA49}"/>
              </a:ext>
            </a:extLst>
          </p:cNvPr>
          <p:cNvSpPr txBox="1"/>
          <p:nvPr/>
        </p:nvSpPr>
        <p:spPr>
          <a:xfrm>
            <a:off x="1083577" y="4603958"/>
            <a:ext cx="1887055" cy="246221"/>
          </a:xfrm>
          <a:prstGeom prst="rect">
            <a:avLst/>
          </a:prstGeom>
          <a:noFill/>
        </p:spPr>
        <p:txBody>
          <a:bodyPr wrap="none" rtlCol="0">
            <a:spAutoFit/>
          </a:bodyPr>
          <a:lstStyle/>
          <a:p>
            <a:r>
              <a:rPr lang="en-US" sz="1000" dirty="0">
                <a:solidFill>
                  <a:schemeClr val="bg1"/>
                </a:solidFill>
              </a:rPr>
              <a:t>2 weeks after cultivating moss</a:t>
            </a:r>
          </a:p>
        </p:txBody>
      </p:sp>
      <p:pic>
        <p:nvPicPr>
          <p:cNvPr id="6" name="Picture 5" descr="A picture containing food, sitting, water, bird&#10;&#10;Description automatically generated">
            <a:extLst>
              <a:ext uri="{FF2B5EF4-FFF2-40B4-BE49-F238E27FC236}">
                <a16:creationId xmlns:a16="http://schemas.microsoft.com/office/drawing/2014/main" id="{DD87A0D4-3BC9-44A3-9B3C-8038AC6E2713}"/>
              </a:ext>
            </a:extLst>
          </p:cNvPr>
          <p:cNvPicPr>
            <a:picLocks noChangeAspect="1"/>
          </p:cNvPicPr>
          <p:nvPr/>
        </p:nvPicPr>
        <p:blipFill rotWithShape="1">
          <a:blip r:embed="rId6"/>
          <a:srcRect t="33439"/>
          <a:stretch/>
        </p:blipFill>
        <p:spPr>
          <a:xfrm>
            <a:off x="4011193" y="326582"/>
            <a:ext cx="2431868" cy="2158240"/>
          </a:xfrm>
          <a:prstGeom prst="rect">
            <a:avLst/>
          </a:prstGeom>
        </p:spPr>
      </p:pic>
      <p:sp>
        <p:nvSpPr>
          <p:cNvPr id="7" name="TextBox 6">
            <a:extLst>
              <a:ext uri="{FF2B5EF4-FFF2-40B4-BE49-F238E27FC236}">
                <a16:creationId xmlns:a16="http://schemas.microsoft.com/office/drawing/2014/main" id="{798BE8FD-2E49-4DC1-BF9F-96C271431F09}"/>
              </a:ext>
            </a:extLst>
          </p:cNvPr>
          <p:cNvSpPr txBox="1"/>
          <p:nvPr/>
        </p:nvSpPr>
        <p:spPr>
          <a:xfrm>
            <a:off x="4486379" y="2484822"/>
            <a:ext cx="1481496" cy="246221"/>
          </a:xfrm>
          <a:prstGeom prst="rect">
            <a:avLst/>
          </a:prstGeom>
          <a:noFill/>
        </p:spPr>
        <p:txBody>
          <a:bodyPr wrap="none" rtlCol="0">
            <a:spAutoFit/>
          </a:bodyPr>
          <a:lstStyle/>
          <a:p>
            <a:r>
              <a:rPr lang="en-US" sz="1000" dirty="0">
                <a:solidFill>
                  <a:schemeClr val="bg1"/>
                </a:solidFill>
              </a:rPr>
              <a:t>1 week after cultivating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E1FE317-8570-4C97-849A-322043F64298}"/>
              </a:ext>
            </a:extLst>
          </p:cNvPr>
          <p:cNvSpPr>
            <a:spLocks noGrp="1"/>
          </p:cNvSpPr>
          <p:nvPr>
            <p:ph type="ctrTitle"/>
          </p:nvPr>
        </p:nvSpPr>
        <p:spPr>
          <a:xfrm>
            <a:off x="712102" y="836513"/>
            <a:ext cx="5520364" cy="466657"/>
          </a:xfrm>
        </p:spPr>
        <p:txBody>
          <a:bodyPr>
            <a:normAutofit/>
          </a:bodyPr>
          <a:lstStyle/>
          <a:p>
            <a:r>
              <a:rPr lang="en-US" sz="2400" dirty="0">
                <a:latin typeface="Space Mono" panose="02000509040000020004" pitchFamily="49" charset="0"/>
              </a:rPr>
              <a:t>MOSQUITO STUDY </a:t>
            </a:r>
            <a:r>
              <a:rPr lang="en-US" sz="1600" dirty="0">
                <a:latin typeface="Space Mono" panose="02000509040000020004" pitchFamily="49" charset="0"/>
              </a:rPr>
              <a:t>by Estevan</a:t>
            </a:r>
            <a:endParaRPr lang="en-US" sz="2400" dirty="0">
              <a:latin typeface="Space Mono" panose="02000509040000020004" pitchFamily="49" charset="0"/>
            </a:endParaRPr>
          </a:p>
        </p:txBody>
      </p:sp>
      <p:sp>
        <p:nvSpPr>
          <p:cNvPr id="3" name="Subtitle 2">
            <a:extLst>
              <a:ext uri="{FF2B5EF4-FFF2-40B4-BE49-F238E27FC236}">
                <a16:creationId xmlns:a16="http://schemas.microsoft.com/office/drawing/2014/main" id="{1811CCB4-5A42-4506-A2DE-4A66CDA93F09}"/>
              </a:ext>
            </a:extLst>
          </p:cNvPr>
          <p:cNvSpPr>
            <a:spLocks noGrp="1"/>
          </p:cNvSpPr>
          <p:nvPr>
            <p:ph type="subTitle" idx="1"/>
          </p:nvPr>
        </p:nvSpPr>
        <p:spPr>
          <a:xfrm>
            <a:off x="630974" y="1958676"/>
            <a:ext cx="6538371" cy="3735287"/>
          </a:xfrm>
        </p:spPr>
        <p:txBody>
          <a:bodyPr>
            <a:noAutofit/>
          </a:bodyPr>
          <a:lstStyle/>
          <a:p>
            <a:pPr>
              <a:lnSpc>
                <a:spcPct val="110000"/>
              </a:lnSpc>
            </a:pPr>
            <a:r>
              <a:rPr lang="en-US" sz="1800" b="1" dirty="0"/>
              <a:t>The purpose of this study is to observe the effects of Ionizing radiation on the species of mosquitoes, </a:t>
            </a:r>
            <a:r>
              <a:rPr lang="en-US" sz="1800" b="1" dirty="0" err="1"/>
              <a:t>Culex</a:t>
            </a:r>
            <a:r>
              <a:rPr lang="en-US" sz="1800" b="1" dirty="0"/>
              <a:t> </a:t>
            </a:r>
            <a:r>
              <a:rPr lang="en-US" sz="1800" b="1" dirty="0" err="1"/>
              <a:t>Pipiens</a:t>
            </a:r>
            <a:r>
              <a:rPr lang="en-US" sz="1800" b="1" dirty="0"/>
              <a:t>. What and if there will be any changes on protein expressions. whether or not the cells will have gone through a respiration period and division. Division otherwise known as mitosis is key for genetic differentiation, will the cells undergo mitosis while absorbing the Ionizing Radiation. If they did, how will it affect the genetic material? However in order to determine these outcomes a reverse transcription would be the only method of observing genetic damage through protein expressions. </a:t>
            </a:r>
            <a:endParaRPr lang="en-US" sz="1800" b="1" dirty="0">
              <a:latin typeface="Space Mono" panose="02000509040000020004" pitchFamily="49" charset="0"/>
            </a:endParaRPr>
          </a:p>
        </p:txBody>
      </p:sp>
      <mc:AlternateContent xmlns:mc="http://schemas.openxmlformats.org/markup-compatibility/2006" xmlns:p14="http://schemas.microsoft.com/office/powerpoint/2010/main">
        <mc:Choice Requires="p14">
          <p:contentPart p14:bwMode="auto" r:id="rId3">
            <p14:nvContentPartPr>
              <p14:cNvPr id="7" name="Ink 6" descr="Drawing point">
                <a:extLst>
                  <a:ext uri="{FF2B5EF4-FFF2-40B4-BE49-F238E27FC236}">
                    <a16:creationId xmlns:a16="http://schemas.microsoft.com/office/drawing/2014/main" id="{9FE62378-625A-40E4-A5E5-226DF2DDE541}"/>
                  </a:ext>
                </a:extLst>
              </p14:cNvPr>
              <p14:cNvContentPartPr/>
              <p14:nvPr/>
            </p14:nvContentPartPr>
            <p14:xfrm>
              <a:off x="-3428678" y="8639331"/>
              <a:ext cx="360" cy="9720"/>
            </p14:xfrm>
          </p:contentPart>
        </mc:Choice>
        <mc:Fallback xmlns="">
          <p:pic>
            <p:nvPicPr>
              <p:cNvPr id="7" name="Ink 6" descr="Drawing point">
                <a:extLst>
                  <a:ext uri="{FF2B5EF4-FFF2-40B4-BE49-F238E27FC236}">
                    <a16:creationId xmlns:a16="http://schemas.microsoft.com/office/drawing/2014/main" id="{9FE62378-625A-40E4-A5E5-226DF2DDE541}"/>
                  </a:ext>
                </a:extLst>
              </p:cNvPr>
              <p:cNvPicPr/>
              <p:nvPr/>
            </p:nvPicPr>
            <p:blipFill>
              <a:blip r:embed="rId7"/>
              <a:stretch>
                <a:fillRect/>
              </a:stretch>
            </p:blipFill>
            <p:spPr>
              <a:xfrm>
                <a:off x="-3437678" y="8630331"/>
                <a:ext cx="18000" cy="27360"/>
              </a:xfrm>
              <a:prstGeom prst="rect">
                <a:avLst/>
              </a:prstGeom>
            </p:spPr>
          </p:pic>
        </mc:Fallback>
      </mc:AlternateContent>
      <p:cxnSp>
        <p:nvCxnSpPr>
          <p:cNvPr id="15" name="Straight Connector 14">
            <a:extLst>
              <a:ext uri="{FF2B5EF4-FFF2-40B4-BE49-F238E27FC236}">
                <a16:creationId xmlns:a16="http://schemas.microsoft.com/office/drawing/2014/main" id="{8F2F4B2C-FE61-4FA3-8045-22A4CA454824}"/>
              </a:ext>
              <a:ext uri="{C183D7F6-B498-43B3-948B-1728B52AA6E4}">
                <adec:decorative xmlns:adec="http://schemas.microsoft.com/office/drawing/2017/decorative" xmlns="" val="1"/>
              </a:ext>
            </a:extLst>
          </p:cNvPr>
          <p:cNvCxnSpPr>
            <a:cxnSpLocks/>
          </p:cNvCxnSpPr>
          <p:nvPr/>
        </p:nvCxnSpPr>
        <p:spPr>
          <a:xfrm flipV="1">
            <a:off x="712102" y="1340367"/>
            <a:ext cx="4117950" cy="39649"/>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16" name="Picture 15" descr="Encircled red dot">
            <a:extLst>
              <a:ext uri="{FF2B5EF4-FFF2-40B4-BE49-F238E27FC236}">
                <a16:creationId xmlns:a16="http://schemas.microsoft.com/office/drawing/2014/main" id="{430157DC-AA3D-44C1-BC60-E2120D5014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0052" y="1177491"/>
            <a:ext cx="276225" cy="276225"/>
          </a:xfrm>
          <a:prstGeom prst="rect">
            <a:avLst/>
          </a:prstGeom>
        </p:spPr>
      </p:pic>
      <p:pic>
        <p:nvPicPr>
          <p:cNvPr id="17" name="image3.png"/>
          <p:cNvPicPr/>
          <p:nvPr/>
        </p:nvPicPr>
        <p:blipFill rotWithShape="1">
          <a:blip r:embed="rId9"/>
          <a:srcRect t="17102" b="3668"/>
          <a:stretch/>
        </p:blipFill>
        <p:spPr>
          <a:xfrm>
            <a:off x="7772720" y="1228549"/>
            <a:ext cx="3514575" cy="3629551"/>
          </a:xfrm>
          <a:prstGeom prst="rect">
            <a:avLst/>
          </a:prstGeom>
          <a:ln/>
        </p:spPr>
      </p:pic>
      <p:sp>
        <p:nvSpPr>
          <p:cNvPr id="14" name="TextBox 13"/>
          <p:cNvSpPr txBox="1"/>
          <p:nvPr/>
        </p:nvSpPr>
        <p:spPr>
          <a:xfrm>
            <a:off x="7691058" y="4745904"/>
            <a:ext cx="4280289" cy="2031325"/>
          </a:xfrm>
          <a:prstGeom prst="rect">
            <a:avLst/>
          </a:prstGeom>
          <a:noFill/>
        </p:spPr>
        <p:txBody>
          <a:bodyPr wrap="square" rtlCol="0">
            <a:spAutoFit/>
          </a:bodyPr>
          <a:lstStyle/>
          <a:p>
            <a:r>
              <a:rPr lang="en-US" dirty="0" smtClean="0">
                <a:solidFill>
                  <a:schemeClr val="bg1"/>
                </a:solidFill>
              </a:rPr>
              <a:t>Above </a:t>
            </a:r>
            <a:r>
              <a:rPr lang="en-US" dirty="0">
                <a:solidFill>
                  <a:schemeClr val="bg1"/>
                </a:solidFill>
              </a:rPr>
              <a:t>we observe at 400x magnification a Mosquito Larvae (right) and a mosquito pupae (left). Mosquitos have more proteins at the larval stage than at any other state (insert cite), For this reason we utilized only mosquitos at the larval stage.</a:t>
            </a:r>
          </a:p>
          <a:p>
            <a:endParaRPr lang="en-US" dirty="0"/>
          </a:p>
        </p:txBody>
      </p:sp>
    </p:spTree>
    <p:extLst>
      <p:ext uri="{BB962C8B-B14F-4D97-AF65-F5344CB8AC3E}">
        <p14:creationId xmlns:p14="http://schemas.microsoft.com/office/powerpoint/2010/main" val="82549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E1FE317-8570-4C97-849A-322043F64298}"/>
              </a:ext>
            </a:extLst>
          </p:cNvPr>
          <p:cNvSpPr>
            <a:spLocks noGrp="1"/>
          </p:cNvSpPr>
          <p:nvPr>
            <p:ph type="ctrTitle"/>
          </p:nvPr>
        </p:nvSpPr>
        <p:spPr>
          <a:xfrm>
            <a:off x="712102" y="836513"/>
            <a:ext cx="5520364" cy="466657"/>
          </a:xfrm>
        </p:spPr>
        <p:txBody>
          <a:bodyPr>
            <a:normAutofit/>
          </a:bodyPr>
          <a:lstStyle/>
          <a:p>
            <a:r>
              <a:rPr lang="en-US" sz="2400" dirty="0">
                <a:latin typeface="Space Mono" panose="02000509040000020004" pitchFamily="49" charset="0"/>
              </a:rPr>
              <a:t>MOSQUITO STUDY </a:t>
            </a:r>
            <a:r>
              <a:rPr lang="en-US" sz="1600" dirty="0">
                <a:latin typeface="Space Mono" panose="02000509040000020004" pitchFamily="49" charset="0"/>
              </a:rPr>
              <a:t>by Estevan</a:t>
            </a:r>
            <a:endParaRPr lang="en-US" sz="2400" dirty="0">
              <a:latin typeface="Space Mono" panose="02000509040000020004" pitchFamily="49" charset="0"/>
            </a:endParaRPr>
          </a:p>
        </p:txBody>
      </p:sp>
      <mc:AlternateContent xmlns:mc="http://schemas.openxmlformats.org/markup-compatibility/2006" xmlns:p14="http://schemas.microsoft.com/office/powerpoint/2010/main">
        <mc:Choice Requires="p14">
          <p:contentPart p14:bwMode="auto" r:id="rId3">
            <p14:nvContentPartPr>
              <p14:cNvPr id="7" name="Ink 6" descr="Drawing point">
                <a:extLst>
                  <a:ext uri="{FF2B5EF4-FFF2-40B4-BE49-F238E27FC236}">
                    <a16:creationId xmlns:a16="http://schemas.microsoft.com/office/drawing/2014/main" id="{9FE62378-625A-40E4-A5E5-226DF2DDE541}"/>
                  </a:ext>
                </a:extLst>
              </p14:cNvPr>
              <p14:cNvContentPartPr/>
              <p14:nvPr/>
            </p14:nvContentPartPr>
            <p14:xfrm>
              <a:off x="-3428678" y="8639331"/>
              <a:ext cx="360" cy="9720"/>
            </p14:xfrm>
          </p:contentPart>
        </mc:Choice>
        <mc:Fallback xmlns="">
          <p:pic>
            <p:nvPicPr>
              <p:cNvPr id="7" name="Ink 6" descr="Drawing point">
                <a:extLst>
                  <a:ext uri="{FF2B5EF4-FFF2-40B4-BE49-F238E27FC236}">
                    <a16:creationId xmlns:a16="http://schemas.microsoft.com/office/drawing/2014/main" id="{9FE62378-625A-40E4-A5E5-226DF2DDE541}"/>
                  </a:ext>
                </a:extLst>
              </p:cNvPr>
              <p:cNvPicPr/>
              <p:nvPr/>
            </p:nvPicPr>
            <p:blipFill>
              <a:blip r:embed="rId7"/>
              <a:stretch>
                <a:fillRect/>
              </a:stretch>
            </p:blipFill>
            <p:spPr>
              <a:xfrm>
                <a:off x="-3437678" y="8630331"/>
                <a:ext cx="18000" cy="27360"/>
              </a:xfrm>
              <a:prstGeom prst="rect">
                <a:avLst/>
              </a:prstGeom>
            </p:spPr>
          </p:pic>
        </mc:Fallback>
      </mc:AlternateContent>
      <p:cxnSp>
        <p:nvCxnSpPr>
          <p:cNvPr id="15" name="Straight Connector 14">
            <a:extLst>
              <a:ext uri="{FF2B5EF4-FFF2-40B4-BE49-F238E27FC236}">
                <a16:creationId xmlns:a16="http://schemas.microsoft.com/office/drawing/2014/main" id="{8F2F4B2C-FE61-4FA3-8045-22A4CA454824}"/>
              </a:ext>
              <a:ext uri="{C183D7F6-B498-43B3-948B-1728B52AA6E4}">
                <adec:decorative xmlns:adec="http://schemas.microsoft.com/office/drawing/2017/decorative" xmlns="" val="1"/>
              </a:ext>
            </a:extLst>
          </p:cNvPr>
          <p:cNvCxnSpPr>
            <a:cxnSpLocks/>
          </p:cNvCxnSpPr>
          <p:nvPr/>
        </p:nvCxnSpPr>
        <p:spPr>
          <a:xfrm flipV="1">
            <a:off x="712102" y="1340367"/>
            <a:ext cx="4117950" cy="39649"/>
          </a:xfrm>
          <a:prstGeom prst="line">
            <a:avLst/>
          </a:prstGeom>
          <a:ln>
            <a:solidFill>
              <a:schemeClr val="bg1"/>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16" name="Picture 15" descr="Encircled red dot">
            <a:extLst>
              <a:ext uri="{FF2B5EF4-FFF2-40B4-BE49-F238E27FC236}">
                <a16:creationId xmlns:a16="http://schemas.microsoft.com/office/drawing/2014/main" id="{430157DC-AA3D-44C1-BC60-E2120D5014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0052" y="1177491"/>
            <a:ext cx="276225" cy="276225"/>
          </a:xfrm>
          <a:prstGeom prst="rect">
            <a:avLst/>
          </a:prstGeom>
        </p:spPr>
      </p:pic>
      <p:pic>
        <p:nvPicPr>
          <p:cNvPr id="10" name="image1.png"/>
          <p:cNvPicPr/>
          <p:nvPr/>
        </p:nvPicPr>
        <p:blipFill rotWithShape="1">
          <a:blip r:embed="rId9"/>
          <a:srcRect l="6267" t="25238" r="38522" b="29758"/>
          <a:stretch/>
        </p:blipFill>
        <p:spPr>
          <a:xfrm>
            <a:off x="1332293" y="3490552"/>
            <a:ext cx="3051739" cy="3004991"/>
          </a:xfrm>
          <a:prstGeom prst="rect">
            <a:avLst/>
          </a:prstGeom>
          <a:ln/>
        </p:spPr>
      </p:pic>
      <p:pic>
        <p:nvPicPr>
          <p:cNvPr id="12" name="image2.png"/>
          <p:cNvPicPr/>
          <p:nvPr/>
        </p:nvPicPr>
        <p:blipFill rotWithShape="1">
          <a:blip r:embed="rId10"/>
          <a:srcRect l="16379" t="8801" r="13741" b="18656"/>
          <a:stretch/>
        </p:blipFill>
        <p:spPr>
          <a:xfrm>
            <a:off x="6956131" y="3409123"/>
            <a:ext cx="3736177" cy="2968888"/>
          </a:xfrm>
          <a:prstGeom prst="rect">
            <a:avLst/>
          </a:prstGeom>
          <a:ln/>
        </p:spPr>
      </p:pic>
      <p:sp>
        <p:nvSpPr>
          <p:cNvPr id="5" name="TextBox 4"/>
          <p:cNvSpPr txBox="1"/>
          <p:nvPr/>
        </p:nvSpPr>
        <p:spPr>
          <a:xfrm>
            <a:off x="594640" y="1654797"/>
            <a:ext cx="4785173" cy="1754326"/>
          </a:xfrm>
          <a:prstGeom prst="rect">
            <a:avLst/>
          </a:prstGeom>
          <a:noFill/>
        </p:spPr>
        <p:txBody>
          <a:bodyPr wrap="square" rtlCol="0">
            <a:spAutoFit/>
          </a:bodyPr>
          <a:lstStyle/>
          <a:p>
            <a:r>
              <a:rPr lang="en-US" dirty="0" smtClean="0">
                <a:solidFill>
                  <a:schemeClr val="bg1"/>
                </a:solidFill>
              </a:rPr>
              <a:t>Below </a:t>
            </a:r>
            <a:r>
              <a:rPr lang="en-US" dirty="0">
                <a:solidFill>
                  <a:schemeClr val="bg1"/>
                </a:solidFill>
              </a:rPr>
              <a:t>is the gel from our control group, and compared to the protein ladder we can see that there are two very distinguishable markers at approximately 250 </a:t>
            </a:r>
            <a:r>
              <a:rPr lang="en-US" dirty="0" err="1">
                <a:solidFill>
                  <a:schemeClr val="bg1"/>
                </a:solidFill>
              </a:rPr>
              <a:t>kDa</a:t>
            </a:r>
            <a:r>
              <a:rPr lang="en-US" dirty="0">
                <a:solidFill>
                  <a:schemeClr val="bg1"/>
                </a:solidFill>
              </a:rPr>
              <a:t> and 90 </a:t>
            </a:r>
            <a:r>
              <a:rPr lang="en-US" dirty="0" err="1">
                <a:solidFill>
                  <a:schemeClr val="bg1"/>
                </a:solidFill>
              </a:rPr>
              <a:t>kDa</a:t>
            </a:r>
            <a:r>
              <a:rPr lang="en-US" dirty="0">
                <a:solidFill>
                  <a:schemeClr val="bg1"/>
                </a:solidFill>
              </a:rPr>
              <a:t>. These are the markers that we will be looking for in the experimental group.</a:t>
            </a:r>
          </a:p>
        </p:txBody>
      </p:sp>
      <p:sp>
        <p:nvSpPr>
          <p:cNvPr id="11" name="TextBox 10"/>
          <p:cNvSpPr txBox="1"/>
          <p:nvPr/>
        </p:nvSpPr>
        <p:spPr>
          <a:xfrm>
            <a:off x="6860783" y="1615528"/>
            <a:ext cx="4218604" cy="1477328"/>
          </a:xfrm>
          <a:prstGeom prst="rect">
            <a:avLst/>
          </a:prstGeom>
          <a:noFill/>
        </p:spPr>
        <p:txBody>
          <a:bodyPr wrap="square" rtlCol="0">
            <a:spAutoFit/>
          </a:bodyPr>
          <a:lstStyle/>
          <a:p>
            <a:r>
              <a:rPr lang="en-US" dirty="0" smtClean="0">
                <a:solidFill>
                  <a:schemeClr val="bg1"/>
                </a:solidFill>
              </a:rPr>
              <a:t>Below is </a:t>
            </a:r>
            <a:r>
              <a:rPr lang="en-US" dirty="0">
                <a:solidFill>
                  <a:schemeClr val="bg1"/>
                </a:solidFill>
              </a:rPr>
              <a:t>the gel from our experimental group. Our bands that we were observing are still visible however it seems that there are many more bands present after flight.</a:t>
            </a:r>
          </a:p>
          <a:p>
            <a:endParaRPr lang="en-US" dirty="0"/>
          </a:p>
        </p:txBody>
      </p:sp>
    </p:spTree>
    <p:extLst>
      <p:ext uri="{BB962C8B-B14F-4D97-AF65-F5344CB8AC3E}">
        <p14:creationId xmlns:p14="http://schemas.microsoft.com/office/powerpoint/2010/main" val="1025710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16401558_3D PowerPoint presentation (Hubble Telescope model)_RVA_v3.potx" id="{DA714CAD-954C-4F39-86D6-BED94FEBEACB}" vid="{57CC5FEC-698F-4DDC-9E3C-A300292229F8}"/>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4494C7F2-17AF-4E35-855F-7E1BB343987F}">
  <ds:schemaRefs>
    <ds:schemaRef ds:uri="http://schemas.microsoft.com/sharepoint/v3/contenttype/forms"/>
  </ds:schemaRefs>
</ds:datastoreItem>
</file>

<file path=customXml/itemProps2.xml><?xml version="1.0" encoding="utf-8"?>
<ds:datastoreItem xmlns:ds="http://schemas.openxmlformats.org/officeDocument/2006/customXml" ds:itemID="{50A79D2A-7790-4E25-BDFD-87FCE4B053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AEBF661-15AD-4E9C-97C8-820AEEE03512}">
  <ds:schemaRefs>
    <ds:schemaRef ds:uri="http://purl.org/dc/terms/"/>
    <ds:schemaRef ds:uri="http://schemas.microsoft.com/office/2006/documentManagement/types"/>
    <ds:schemaRef ds:uri="16c05727-aa75-4e4a-9b5f-8a80a1165891"/>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71af3243-3dd4-4a8d-8c0d-dd76da1f02a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3D PowerPoint presentation (Hubble Telescope model)</Template>
  <TotalTime>0</TotalTime>
  <Words>918</Words>
  <Application>Microsoft Office PowerPoint</Application>
  <PresentationFormat>Widescreen</PresentationFormat>
  <Paragraphs>90</Paragraphs>
  <Slides>13</Slides>
  <Notes>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13</vt:i4>
      </vt:variant>
    </vt:vector>
  </HeadingPairs>
  <TitlesOfParts>
    <vt:vector size="24" baseType="lpstr">
      <vt:lpstr>Agency FB</vt:lpstr>
      <vt:lpstr>Arial</vt:lpstr>
      <vt:lpstr>Bahnschrift SemiBold</vt:lpstr>
      <vt:lpstr>Calibri</vt:lpstr>
      <vt:lpstr>Calibri Light</vt:lpstr>
      <vt:lpstr>Quattrocento Sans</vt:lpstr>
      <vt:lpstr>Segoe UI Light</vt:lpstr>
      <vt:lpstr>Space Mono</vt:lpstr>
      <vt:lpstr>Teko</vt:lpstr>
      <vt:lpstr>Office Theme</vt:lpstr>
      <vt:lpstr>1_Office Theme</vt:lpstr>
      <vt:lpstr>Pima Community College NASA Ascend 2020</vt:lpstr>
      <vt:lpstr>PAYLOAD ISSUES</vt:lpstr>
      <vt:lpstr>OBJECTIVES</vt:lpstr>
      <vt:lpstr>PAYLOAD DESIGN</vt:lpstr>
      <vt:lpstr>PAYLOAD BUILD PROCESS</vt:lpstr>
      <vt:lpstr>MOSS STUDY by Nathan, Briana, and Andres</vt:lpstr>
      <vt:lpstr>MOSS STUDY continued</vt:lpstr>
      <vt:lpstr>MOSQUITO STUDY by Estevan</vt:lpstr>
      <vt:lpstr>MOSQUITO STUDY by Estevan</vt:lpstr>
      <vt:lpstr>Kodak Orbit360 4K Camera</vt:lpstr>
      <vt:lpstr>PAYLOAD TESTING PROCESS</vt:lpstr>
      <vt:lpstr>PAYLOAD FINAL PREPERATIONS</vt:lpstr>
      <vt:lpstr>Thank You  Any Questions Or 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2019-10-11T15:08:39Z</dcterms:created>
  <dcterms:modified xsi:type="dcterms:W3CDTF">2020-04-09T16:34:46Z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